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14_9F678DA7.xml" ContentType="application/vnd.ms-powerpoint.comments+xml"/>
  <Override PartName="/ppt/comments/modernComment_10B_4443E1B3.xml" ContentType="application/vnd.ms-powerpoint.comments+xml"/>
  <Override PartName="/ppt/comments/modernComment_10F_BAA7BC14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7"/>
  </p:notesMasterIdLst>
  <p:sldIdLst>
    <p:sldId id="256" r:id="rId5"/>
    <p:sldId id="258" r:id="rId6"/>
    <p:sldId id="274" r:id="rId7"/>
    <p:sldId id="281" r:id="rId8"/>
    <p:sldId id="275" r:id="rId9"/>
    <p:sldId id="276" r:id="rId10"/>
    <p:sldId id="278" r:id="rId11"/>
    <p:sldId id="259" r:id="rId12"/>
    <p:sldId id="282" r:id="rId13"/>
    <p:sldId id="279" r:id="rId14"/>
    <p:sldId id="280" r:id="rId15"/>
    <p:sldId id="284" r:id="rId16"/>
    <p:sldId id="267" r:id="rId17"/>
    <p:sldId id="270" r:id="rId18"/>
    <p:sldId id="283" r:id="rId19"/>
    <p:sldId id="271" r:id="rId20"/>
    <p:sldId id="272" r:id="rId21"/>
    <p:sldId id="273" r:id="rId22"/>
    <p:sldId id="268" r:id="rId23"/>
    <p:sldId id="269" r:id="rId24"/>
    <p:sldId id="265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328569-5DEB-CD75-9047-55CA19E1A3B9}" name="m.m.hostens@uu.nl" initials="m." userId="S::urn:spo:guest#m.m.hostens@uu.nl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e van den Hoeven (student)" userId="S::gcw.vandenhoeven@student.han.nl::b3e4615b-08f5-49c3-bbee-f75b506279e4" providerId="AD" clId="Web-{4AF51C15-3ED2-361B-8EC9-DAFDD35C66A1}"/>
    <pc:docChg chg="sldOrd">
      <pc:chgData name="Gabe van den Hoeven (student)" userId="S::gcw.vandenhoeven@student.han.nl::b3e4615b-08f5-49c3-bbee-f75b506279e4" providerId="AD" clId="Web-{4AF51C15-3ED2-361B-8EC9-DAFDD35C66A1}" dt="2023-08-17T10:54:42.714" v="0"/>
      <pc:docMkLst>
        <pc:docMk/>
      </pc:docMkLst>
      <pc:sldChg chg="ord">
        <pc:chgData name="Gabe van den Hoeven (student)" userId="S::gcw.vandenhoeven@student.han.nl::b3e4615b-08f5-49c3-bbee-f75b506279e4" providerId="AD" clId="Web-{4AF51C15-3ED2-361B-8EC9-DAFDD35C66A1}" dt="2023-08-17T10:54:42.714" v="0"/>
        <pc:sldMkLst>
          <pc:docMk/>
          <pc:sldMk cId="3226542234" sldId="274"/>
        </pc:sldMkLst>
      </pc:sldChg>
    </pc:docChg>
  </pc:docChgLst>
  <pc:docChgLst>
    <pc:chgData name="Gabe van den Hoeven (student)" userId="S::gcw.vandenhoeven@student.han.nl::b3e4615b-08f5-49c3-bbee-f75b506279e4" providerId="AD" clId="Web-{D78B587E-34CF-2CE3-3DA4-827507EA3B7B}"/>
    <pc:docChg chg="addSld modSld">
      <pc:chgData name="Gabe van den Hoeven (student)" userId="S::gcw.vandenhoeven@student.han.nl::b3e4615b-08f5-49c3-bbee-f75b506279e4" providerId="AD" clId="Web-{D78B587E-34CF-2CE3-3DA4-827507EA3B7B}" dt="2023-08-03T18:02:07.905" v="346" actId="20577"/>
      <pc:docMkLst>
        <pc:docMk/>
      </pc:docMkLst>
      <pc:sldChg chg="modSp">
        <pc:chgData name="Gabe van den Hoeven (student)" userId="S::gcw.vandenhoeven@student.han.nl::b3e4615b-08f5-49c3-bbee-f75b506279e4" providerId="AD" clId="Web-{D78B587E-34CF-2CE3-3DA4-827507EA3B7B}" dt="2023-08-03T17:44:37.664" v="66" actId="20577"/>
        <pc:sldMkLst>
          <pc:docMk/>
          <pc:sldMk cId="249534001" sldId="258"/>
        </pc:sldMkLst>
        <pc:spChg chg="mod">
          <ac:chgData name="Gabe van den Hoeven (student)" userId="S::gcw.vandenhoeven@student.han.nl::b3e4615b-08f5-49c3-bbee-f75b506279e4" providerId="AD" clId="Web-{D78B587E-34CF-2CE3-3DA4-827507EA3B7B}" dt="2023-08-03T17:44:37.664" v="66" actId="20577"/>
          <ac:spMkLst>
            <pc:docMk/>
            <pc:sldMk cId="249534001" sldId="258"/>
            <ac:spMk id="3" creationId="{56177253-FAD9-F0E9-D620-FE09604D0596}"/>
          </ac:spMkLst>
        </pc:spChg>
      </pc:sldChg>
      <pc:sldChg chg="delSp modSp">
        <pc:chgData name="Gabe van den Hoeven (student)" userId="S::gcw.vandenhoeven@student.han.nl::b3e4615b-08f5-49c3-bbee-f75b506279e4" providerId="AD" clId="Web-{D78B587E-34CF-2CE3-3DA4-827507EA3B7B}" dt="2023-08-03T17:22:16.040" v="6"/>
        <pc:sldMkLst>
          <pc:docMk/>
          <pc:sldMk cId="1398366144" sldId="266"/>
        </pc:sldMkLst>
        <pc:spChg chg="del">
          <ac:chgData name="Gabe van den Hoeven (student)" userId="S::gcw.vandenhoeven@student.han.nl::b3e4615b-08f5-49c3-bbee-f75b506279e4" providerId="AD" clId="Web-{D78B587E-34CF-2CE3-3DA4-827507EA3B7B}" dt="2023-08-03T17:22:16.040" v="6"/>
          <ac:spMkLst>
            <pc:docMk/>
            <pc:sldMk cId="1398366144" sldId="266"/>
            <ac:spMk id="2" creationId="{D361FCDB-6829-ADC0-F8F0-AFA6B45AD15F}"/>
          </ac:spMkLst>
        </pc:spChg>
        <pc:picChg chg="ord">
          <ac:chgData name="Gabe van den Hoeven (student)" userId="S::gcw.vandenhoeven@student.han.nl::b3e4615b-08f5-49c3-bbee-f75b506279e4" providerId="AD" clId="Web-{D78B587E-34CF-2CE3-3DA4-827507EA3B7B}" dt="2023-08-03T17:22:10.462" v="5"/>
          <ac:picMkLst>
            <pc:docMk/>
            <pc:sldMk cId="1398366144" sldId="266"/>
            <ac:picMk id="4" creationId="{368F5328-49FC-9A7E-8DD2-4D7E376D873A}"/>
          </ac:picMkLst>
        </pc:picChg>
      </pc:sldChg>
      <pc:sldChg chg="modSp">
        <pc:chgData name="Gabe van den Hoeven (student)" userId="S::gcw.vandenhoeven@student.han.nl::b3e4615b-08f5-49c3-bbee-f75b506279e4" providerId="AD" clId="Web-{D78B587E-34CF-2CE3-3DA4-827507EA3B7B}" dt="2023-08-03T17:46:10.061" v="88" actId="20577"/>
        <pc:sldMkLst>
          <pc:docMk/>
          <pc:sldMk cId="3226542234" sldId="274"/>
        </pc:sldMkLst>
        <pc:spChg chg="mod">
          <ac:chgData name="Gabe van den Hoeven (student)" userId="S::gcw.vandenhoeven@student.han.nl::b3e4615b-08f5-49c3-bbee-f75b506279e4" providerId="AD" clId="Web-{D78B587E-34CF-2CE3-3DA4-827507EA3B7B}" dt="2023-08-03T17:44:50.665" v="70" actId="20577"/>
          <ac:spMkLst>
            <pc:docMk/>
            <pc:sldMk cId="3226542234" sldId="274"/>
            <ac:spMk id="2" creationId="{ECFE855F-D120-0A39-957D-46C2F6725DBA}"/>
          </ac:spMkLst>
        </pc:spChg>
        <pc:spChg chg="mod">
          <ac:chgData name="Gabe van den Hoeven (student)" userId="S::gcw.vandenhoeven@student.han.nl::b3e4615b-08f5-49c3-bbee-f75b506279e4" providerId="AD" clId="Web-{D78B587E-34CF-2CE3-3DA4-827507EA3B7B}" dt="2023-08-03T17:46:10.061" v="88" actId="20577"/>
          <ac:spMkLst>
            <pc:docMk/>
            <pc:sldMk cId="3226542234" sldId="274"/>
            <ac:spMk id="3" creationId="{56177253-FAD9-F0E9-D620-FE09604D0596}"/>
          </ac:spMkLst>
        </pc:spChg>
      </pc:sldChg>
      <pc:sldChg chg="modSp">
        <pc:chgData name="Gabe van den Hoeven (student)" userId="S::gcw.vandenhoeven@student.han.nl::b3e4615b-08f5-49c3-bbee-f75b506279e4" providerId="AD" clId="Web-{D78B587E-34CF-2CE3-3DA4-827507EA3B7B}" dt="2023-08-03T17:51:15.424" v="151" actId="20577"/>
        <pc:sldMkLst>
          <pc:docMk/>
          <pc:sldMk cId="2146213702" sldId="275"/>
        </pc:sldMkLst>
        <pc:spChg chg="mod">
          <ac:chgData name="Gabe van den Hoeven (student)" userId="S::gcw.vandenhoeven@student.han.nl::b3e4615b-08f5-49c3-bbee-f75b506279e4" providerId="AD" clId="Web-{D78B587E-34CF-2CE3-3DA4-827507EA3B7B}" dt="2023-08-03T17:46:17.827" v="93" actId="20577"/>
          <ac:spMkLst>
            <pc:docMk/>
            <pc:sldMk cId="2146213702" sldId="275"/>
            <ac:spMk id="2" creationId="{ECFE855F-D120-0A39-957D-46C2F6725DBA}"/>
          </ac:spMkLst>
        </pc:spChg>
        <pc:spChg chg="mod">
          <ac:chgData name="Gabe van den Hoeven (student)" userId="S::gcw.vandenhoeven@student.han.nl::b3e4615b-08f5-49c3-bbee-f75b506279e4" providerId="AD" clId="Web-{D78B587E-34CF-2CE3-3DA4-827507EA3B7B}" dt="2023-08-03T17:51:15.424" v="151" actId="20577"/>
          <ac:spMkLst>
            <pc:docMk/>
            <pc:sldMk cId="2146213702" sldId="275"/>
            <ac:spMk id="3" creationId="{56177253-FAD9-F0E9-D620-FE09604D0596}"/>
          </ac:spMkLst>
        </pc:spChg>
      </pc:sldChg>
      <pc:sldChg chg="modSp">
        <pc:chgData name="Gabe van den Hoeven (student)" userId="S::gcw.vandenhoeven@student.han.nl::b3e4615b-08f5-49c3-bbee-f75b506279e4" providerId="AD" clId="Web-{D78B587E-34CF-2CE3-3DA4-827507EA3B7B}" dt="2023-08-03T17:56:41.945" v="233" actId="20577"/>
        <pc:sldMkLst>
          <pc:docMk/>
          <pc:sldMk cId="2674363815" sldId="276"/>
        </pc:sldMkLst>
        <pc:spChg chg="mod">
          <ac:chgData name="Gabe van den Hoeven (student)" userId="S::gcw.vandenhoeven@student.han.nl::b3e4615b-08f5-49c3-bbee-f75b506279e4" providerId="AD" clId="Web-{D78B587E-34CF-2CE3-3DA4-827507EA3B7B}" dt="2023-08-03T17:51:27.925" v="153" actId="20577"/>
          <ac:spMkLst>
            <pc:docMk/>
            <pc:sldMk cId="2674363815" sldId="276"/>
            <ac:spMk id="2" creationId="{ECFE855F-D120-0A39-957D-46C2F6725DBA}"/>
          </ac:spMkLst>
        </pc:spChg>
        <pc:spChg chg="mod">
          <ac:chgData name="Gabe van den Hoeven (student)" userId="S::gcw.vandenhoeven@student.han.nl::b3e4615b-08f5-49c3-bbee-f75b506279e4" providerId="AD" clId="Web-{D78B587E-34CF-2CE3-3DA4-827507EA3B7B}" dt="2023-08-03T17:56:41.945" v="233" actId="20577"/>
          <ac:spMkLst>
            <pc:docMk/>
            <pc:sldMk cId="2674363815" sldId="276"/>
            <ac:spMk id="3" creationId="{56177253-FAD9-F0E9-D620-FE09604D0596}"/>
          </ac:spMkLst>
        </pc:spChg>
      </pc:sldChg>
      <pc:sldChg chg="modSp new mod modShow">
        <pc:chgData name="Gabe van den Hoeven (student)" userId="S::gcw.vandenhoeven@student.han.nl::b3e4615b-08f5-49c3-bbee-f75b506279e4" providerId="AD" clId="Web-{D78B587E-34CF-2CE3-3DA4-827507EA3B7B}" dt="2023-08-03T17:21:02.879" v="4"/>
        <pc:sldMkLst>
          <pc:docMk/>
          <pc:sldMk cId="2346402960" sldId="277"/>
        </pc:sldMkLst>
        <pc:spChg chg="mod">
          <ac:chgData name="Gabe van den Hoeven (student)" userId="S::gcw.vandenhoeven@student.han.nl::b3e4615b-08f5-49c3-bbee-f75b506279e4" providerId="AD" clId="Web-{D78B587E-34CF-2CE3-3DA4-827507EA3B7B}" dt="2023-08-03T17:20:55.863" v="3" actId="20577"/>
          <ac:spMkLst>
            <pc:docMk/>
            <pc:sldMk cId="2346402960" sldId="277"/>
            <ac:spMk id="2" creationId="{9BD4AAD1-E752-E410-52DE-84FFA3B7B9D8}"/>
          </ac:spMkLst>
        </pc:spChg>
      </pc:sldChg>
      <pc:sldChg chg="modSp add replId">
        <pc:chgData name="Gabe van den Hoeven (student)" userId="S::gcw.vandenhoeven@student.han.nl::b3e4615b-08f5-49c3-bbee-f75b506279e4" providerId="AD" clId="Web-{D78B587E-34CF-2CE3-3DA4-827507EA3B7B}" dt="2023-08-03T18:02:07.905" v="346" actId="20577"/>
        <pc:sldMkLst>
          <pc:docMk/>
          <pc:sldMk cId="706146154" sldId="278"/>
        </pc:sldMkLst>
        <pc:spChg chg="mod">
          <ac:chgData name="Gabe van den Hoeven (student)" userId="S::gcw.vandenhoeven@student.han.nl::b3e4615b-08f5-49c3-bbee-f75b506279e4" providerId="AD" clId="Web-{D78B587E-34CF-2CE3-3DA4-827507EA3B7B}" dt="2023-08-03T18:02:07.905" v="346" actId="20577"/>
          <ac:spMkLst>
            <pc:docMk/>
            <pc:sldMk cId="706146154" sldId="278"/>
            <ac:spMk id="3" creationId="{56177253-FAD9-F0E9-D620-FE09604D0596}"/>
          </ac:spMkLst>
        </pc:spChg>
      </pc:sldChg>
    </pc:docChg>
  </pc:docChgLst>
  <pc:docChgLst>
    <pc:chgData name="Gabe van den Hoeven (student)" userId="S::gcw.vandenhoeven@student.han.nl::b3e4615b-08f5-49c3-bbee-f75b506279e4" providerId="AD" clId="Web-{454C9029-5D91-E4FD-D5F3-8F3FDE1DBF21}"/>
    <pc:docChg chg="addSld modSld sldOrd">
      <pc:chgData name="Gabe van den Hoeven (student)" userId="S::gcw.vandenhoeven@student.han.nl::b3e4615b-08f5-49c3-bbee-f75b506279e4" providerId="AD" clId="Web-{454C9029-5D91-E4FD-D5F3-8F3FDE1DBF21}" dt="2023-08-07T10:41:27.450" v="156"/>
      <pc:docMkLst>
        <pc:docMk/>
      </pc:docMkLst>
      <pc:sldChg chg="modSp">
        <pc:chgData name="Gabe van den Hoeven (student)" userId="S::gcw.vandenhoeven@student.han.nl::b3e4615b-08f5-49c3-bbee-f75b506279e4" providerId="AD" clId="Web-{454C9029-5D91-E4FD-D5F3-8F3FDE1DBF21}" dt="2023-08-07T10:39:33.442" v="143" actId="20577"/>
        <pc:sldMkLst>
          <pc:docMk/>
          <pc:sldMk cId="3594341476" sldId="259"/>
        </pc:sldMkLst>
        <pc:spChg chg="mod">
          <ac:chgData name="Gabe van den Hoeven (student)" userId="S::gcw.vandenhoeven@student.han.nl::b3e4615b-08f5-49c3-bbee-f75b506279e4" providerId="AD" clId="Web-{454C9029-5D91-E4FD-D5F3-8F3FDE1DBF21}" dt="2023-08-07T10:39:33.442" v="143" actId="20577"/>
          <ac:spMkLst>
            <pc:docMk/>
            <pc:sldMk cId="3594341476" sldId="259"/>
            <ac:spMk id="3" creationId="{8240524E-BBA6-DDA4-71B1-02D7CB60695F}"/>
          </ac:spMkLst>
        </pc:spChg>
      </pc:sldChg>
      <pc:sldChg chg="addSp modSp ord modNotes">
        <pc:chgData name="Gabe van den Hoeven (student)" userId="S::gcw.vandenhoeven@student.han.nl::b3e4615b-08f5-49c3-bbee-f75b506279e4" providerId="AD" clId="Web-{454C9029-5D91-E4FD-D5F3-8F3FDE1DBF21}" dt="2023-08-07T10:19:21.507" v="52" actId="14100"/>
        <pc:sldMkLst>
          <pc:docMk/>
          <pc:sldMk cId="3226542234" sldId="274"/>
        </pc:sldMkLst>
        <pc:picChg chg="add mod">
          <ac:chgData name="Gabe van den Hoeven (student)" userId="S::gcw.vandenhoeven@student.han.nl::b3e4615b-08f5-49c3-bbee-f75b506279e4" providerId="AD" clId="Web-{454C9029-5D91-E4FD-D5F3-8F3FDE1DBF21}" dt="2023-08-07T10:19:21.507" v="52" actId="14100"/>
          <ac:picMkLst>
            <pc:docMk/>
            <pc:sldMk cId="3226542234" sldId="274"/>
            <ac:picMk id="4" creationId="{EBA29B91-C2BE-E101-73E1-F85912DEA19E}"/>
          </ac:picMkLst>
        </pc:picChg>
      </pc:sldChg>
      <pc:sldChg chg="addSp modSp modNotes">
        <pc:chgData name="Gabe van den Hoeven (student)" userId="S::gcw.vandenhoeven@student.han.nl::b3e4615b-08f5-49c3-bbee-f75b506279e4" providerId="AD" clId="Web-{454C9029-5D91-E4FD-D5F3-8F3FDE1DBF21}" dt="2023-08-07T10:18:56.474" v="51"/>
        <pc:sldMkLst>
          <pc:docMk/>
          <pc:sldMk cId="2146213702" sldId="275"/>
        </pc:sldMkLst>
        <pc:picChg chg="add mod">
          <ac:chgData name="Gabe van den Hoeven (student)" userId="S::gcw.vandenhoeven@student.han.nl::b3e4615b-08f5-49c3-bbee-f75b506279e4" providerId="AD" clId="Web-{454C9029-5D91-E4FD-D5F3-8F3FDE1DBF21}" dt="2023-08-07T10:05:45.556" v="3" actId="1076"/>
          <ac:picMkLst>
            <pc:docMk/>
            <pc:sldMk cId="2146213702" sldId="275"/>
            <ac:picMk id="4" creationId="{81CAA47E-D385-65CF-179D-B7747DD4AF41}"/>
          </ac:picMkLst>
        </pc:picChg>
      </pc:sldChg>
      <pc:sldChg chg="addSp modSp ord modNotes">
        <pc:chgData name="Gabe van den Hoeven (student)" userId="S::gcw.vandenhoeven@student.han.nl::b3e4615b-08f5-49c3-bbee-f75b506279e4" providerId="AD" clId="Web-{454C9029-5D91-E4FD-D5F3-8F3FDE1DBF21}" dt="2023-08-07T10:25:13.612" v="87"/>
        <pc:sldMkLst>
          <pc:docMk/>
          <pc:sldMk cId="2674363815" sldId="276"/>
        </pc:sldMkLst>
        <pc:spChg chg="add mod">
          <ac:chgData name="Gabe van den Hoeven (student)" userId="S::gcw.vandenhoeven@student.han.nl::b3e4615b-08f5-49c3-bbee-f75b506279e4" providerId="AD" clId="Web-{454C9029-5D91-E4FD-D5F3-8F3FDE1DBF21}" dt="2023-08-07T10:21:49.987" v="63" actId="20577"/>
          <ac:spMkLst>
            <pc:docMk/>
            <pc:sldMk cId="2674363815" sldId="276"/>
            <ac:spMk id="5" creationId="{C41A2DDD-9244-1C1A-664D-7EA8FE9BF966}"/>
          </ac:spMkLst>
        </pc:spChg>
        <pc:spChg chg="add mod">
          <ac:chgData name="Gabe van den Hoeven (student)" userId="S::gcw.vandenhoeven@student.han.nl::b3e4615b-08f5-49c3-bbee-f75b506279e4" providerId="AD" clId="Web-{454C9029-5D91-E4FD-D5F3-8F3FDE1DBF21}" dt="2023-08-07T10:22:28.428" v="69" actId="1076"/>
          <ac:spMkLst>
            <pc:docMk/>
            <pc:sldMk cId="2674363815" sldId="276"/>
            <ac:spMk id="6" creationId="{99B27270-853C-BFB5-230A-4230ABF04471}"/>
          </ac:spMkLst>
        </pc:spChg>
        <pc:spChg chg="add mod">
          <ac:chgData name="Gabe van den Hoeven (student)" userId="S::gcw.vandenhoeven@student.han.nl::b3e4615b-08f5-49c3-bbee-f75b506279e4" providerId="AD" clId="Web-{454C9029-5D91-E4FD-D5F3-8F3FDE1DBF21}" dt="2023-08-07T10:23:56.544" v="85" actId="20577"/>
          <ac:spMkLst>
            <pc:docMk/>
            <pc:sldMk cId="2674363815" sldId="276"/>
            <ac:spMk id="7" creationId="{38C3D783-364B-3CA5-164C-EFD1A614C94A}"/>
          </ac:spMkLst>
        </pc:spChg>
        <pc:picChg chg="add mod">
          <ac:chgData name="Gabe van den Hoeven (student)" userId="S::gcw.vandenhoeven@student.han.nl::b3e4615b-08f5-49c3-bbee-f75b506279e4" providerId="AD" clId="Web-{454C9029-5D91-E4FD-D5F3-8F3FDE1DBF21}" dt="2023-08-07T10:20:18.527" v="54" actId="1076"/>
          <ac:picMkLst>
            <pc:docMk/>
            <pc:sldMk cId="2674363815" sldId="276"/>
            <ac:picMk id="4" creationId="{EBB5BBDC-B100-A8E0-9232-AB0EC751F2F2}"/>
          </ac:picMkLst>
        </pc:picChg>
        <pc:cxnChg chg="add mod">
          <ac:chgData name="Gabe van den Hoeven (student)" userId="S::gcw.vandenhoeven@student.han.nl::b3e4615b-08f5-49c3-bbee-f75b506279e4" providerId="AD" clId="Web-{454C9029-5D91-E4FD-D5F3-8F3FDE1DBF21}" dt="2023-08-07T10:22:56.321" v="72" actId="14100"/>
          <ac:cxnSpMkLst>
            <pc:docMk/>
            <pc:sldMk cId="2674363815" sldId="276"/>
            <ac:cxnSpMk id="8" creationId="{BE07840C-DCBF-750E-6EAE-850A4432E7CA}"/>
          </ac:cxnSpMkLst>
        </pc:cxnChg>
        <pc:cxnChg chg="add mod">
          <ac:chgData name="Gabe van den Hoeven (student)" userId="S::gcw.vandenhoeven@student.han.nl::b3e4615b-08f5-49c3-bbee-f75b506279e4" providerId="AD" clId="Web-{454C9029-5D91-E4FD-D5F3-8F3FDE1DBF21}" dt="2023-08-07T10:23:28.979" v="76" actId="14100"/>
          <ac:cxnSpMkLst>
            <pc:docMk/>
            <pc:sldMk cId="2674363815" sldId="276"/>
            <ac:cxnSpMk id="9" creationId="{BC88F601-FDB1-FE0D-8312-F40A1560A906}"/>
          </ac:cxnSpMkLst>
        </pc:cxnChg>
      </pc:sldChg>
      <pc:sldChg chg="addSp delSp modSp new modNotes">
        <pc:chgData name="Gabe van den Hoeven (student)" userId="S::gcw.vandenhoeven@student.han.nl::b3e4615b-08f5-49c3-bbee-f75b506279e4" providerId="AD" clId="Web-{454C9029-5D91-E4FD-D5F3-8F3FDE1DBF21}" dt="2023-08-07T10:27:30.060" v="97" actId="20577"/>
        <pc:sldMkLst>
          <pc:docMk/>
          <pc:sldMk cId="3821942738" sldId="281"/>
        </pc:sldMkLst>
        <pc:spChg chg="mod">
          <ac:chgData name="Gabe van den Hoeven (student)" userId="S::gcw.vandenhoeven@student.han.nl::b3e4615b-08f5-49c3-bbee-f75b506279e4" providerId="AD" clId="Web-{454C9029-5D91-E4FD-D5F3-8F3FDE1DBF21}" dt="2023-08-07T10:15:36.647" v="17" actId="20577"/>
          <ac:spMkLst>
            <pc:docMk/>
            <pc:sldMk cId="3821942738" sldId="281"/>
            <ac:spMk id="2" creationId="{6DB3B2E2-C092-737D-6A5A-60AE46045451}"/>
          </ac:spMkLst>
        </pc:spChg>
        <pc:spChg chg="add del mod">
          <ac:chgData name="Gabe van den Hoeven (student)" userId="S::gcw.vandenhoeven@student.han.nl::b3e4615b-08f5-49c3-bbee-f75b506279e4" providerId="AD" clId="Web-{454C9029-5D91-E4FD-D5F3-8F3FDE1DBF21}" dt="2023-08-07T10:27:30.060" v="97" actId="20577"/>
          <ac:spMkLst>
            <pc:docMk/>
            <pc:sldMk cId="3821942738" sldId="281"/>
            <ac:spMk id="3" creationId="{82C12ACD-3D71-DAE0-C242-0D9D15DF6647}"/>
          </ac:spMkLst>
        </pc:spChg>
        <pc:picChg chg="add del mod ord">
          <ac:chgData name="Gabe van den Hoeven (student)" userId="S::gcw.vandenhoeven@student.han.nl::b3e4615b-08f5-49c3-bbee-f75b506279e4" providerId="AD" clId="Web-{454C9029-5D91-E4FD-D5F3-8F3FDE1DBF21}" dt="2023-08-07T10:16:10.602" v="27"/>
          <ac:picMkLst>
            <pc:docMk/>
            <pc:sldMk cId="3821942738" sldId="281"/>
            <ac:picMk id="4" creationId="{AE8FE420-F5B0-2F19-B34A-C33A64F35DD3}"/>
          </ac:picMkLst>
        </pc:picChg>
        <pc:picChg chg="add mod">
          <ac:chgData name="Gabe van den Hoeven (student)" userId="S::gcw.vandenhoeven@student.han.nl::b3e4615b-08f5-49c3-bbee-f75b506279e4" providerId="AD" clId="Web-{454C9029-5D91-E4FD-D5F3-8F3FDE1DBF21}" dt="2023-08-07T10:16:51.762" v="42" actId="14100"/>
          <ac:picMkLst>
            <pc:docMk/>
            <pc:sldMk cId="3821942738" sldId="281"/>
            <ac:picMk id="5" creationId="{293D5AD4-0E7C-D4CA-9A0B-BB7ABB4CBF31}"/>
          </ac:picMkLst>
        </pc:picChg>
      </pc:sldChg>
      <pc:sldChg chg="addSp delSp modSp add mod ord replId modShow">
        <pc:chgData name="Gabe van den Hoeven (student)" userId="S::gcw.vandenhoeven@student.han.nl::b3e4615b-08f5-49c3-bbee-f75b506279e4" providerId="AD" clId="Web-{454C9029-5D91-E4FD-D5F3-8F3FDE1DBF21}" dt="2023-08-07T10:41:27.450" v="156"/>
        <pc:sldMkLst>
          <pc:docMk/>
          <pc:sldMk cId="1554509598" sldId="282"/>
        </pc:sldMkLst>
        <pc:spChg chg="del">
          <ac:chgData name="Gabe van den Hoeven (student)" userId="S::gcw.vandenhoeven@student.han.nl::b3e4615b-08f5-49c3-bbee-f75b506279e4" providerId="AD" clId="Web-{454C9029-5D91-E4FD-D5F3-8F3FDE1DBF21}" dt="2023-08-07T10:40:34.227" v="154"/>
          <ac:spMkLst>
            <pc:docMk/>
            <pc:sldMk cId="1554509598" sldId="282"/>
            <ac:spMk id="2" creationId="{D361FCDB-6829-ADC0-F8F0-AFA6B45AD15F}"/>
          </ac:spMkLst>
        </pc:spChg>
        <pc:spChg chg="del mod">
          <ac:chgData name="Gabe van den Hoeven (student)" userId="S::gcw.vandenhoeven@student.han.nl::b3e4615b-08f5-49c3-bbee-f75b506279e4" providerId="AD" clId="Web-{454C9029-5D91-E4FD-D5F3-8F3FDE1DBF21}" dt="2023-08-07T10:40:04.350" v="147"/>
          <ac:spMkLst>
            <pc:docMk/>
            <pc:sldMk cId="1554509598" sldId="282"/>
            <ac:spMk id="3" creationId="{8240524E-BBA6-DDA4-71B1-02D7CB60695F}"/>
          </ac:spMkLst>
        </pc:spChg>
        <pc:spChg chg="add del mod">
          <ac:chgData name="Gabe van den Hoeven (student)" userId="S::gcw.vandenhoeven@student.han.nl::b3e4615b-08f5-49c3-bbee-f75b506279e4" providerId="AD" clId="Web-{454C9029-5D91-E4FD-D5F3-8F3FDE1DBF21}" dt="2023-08-07T10:40:37.337" v="155"/>
          <ac:spMkLst>
            <pc:docMk/>
            <pc:sldMk cId="1554509598" sldId="282"/>
            <ac:spMk id="6" creationId="{85F59721-1643-7B7E-A6E0-F42C49F2972E}"/>
          </ac:spMkLst>
        </pc:spChg>
        <pc:picChg chg="add mod">
          <ac:chgData name="Gabe van den Hoeven (student)" userId="S::gcw.vandenhoeven@student.han.nl::b3e4615b-08f5-49c3-bbee-f75b506279e4" providerId="AD" clId="Web-{454C9029-5D91-E4FD-D5F3-8F3FDE1DBF21}" dt="2023-08-07T10:40:29.336" v="153" actId="1076"/>
          <ac:picMkLst>
            <pc:docMk/>
            <pc:sldMk cId="1554509598" sldId="282"/>
            <ac:picMk id="4" creationId="{9DDBD5AD-9913-AF3A-CB6C-1CA462C988AC}"/>
          </ac:picMkLst>
        </pc:picChg>
      </pc:sldChg>
    </pc:docChg>
  </pc:docChgLst>
  <pc:docChgLst>
    <pc:chgData name="Gabe van den Hoeven (student)" userId="S::gcw.vandenhoeven@student.han.nl::b3e4615b-08f5-49c3-bbee-f75b506279e4" providerId="AD" clId="Web-{246F1E06-777E-EDA6-9BBD-550D942B6E1A}"/>
    <pc:docChg chg="addSld modSld sldOrd">
      <pc:chgData name="Gabe van den Hoeven (student)" userId="S::gcw.vandenhoeven@student.han.nl::b3e4615b-08f5-49c3-bbee-f75b506279e4" providerId="AD" clId="Web-{246F1E06-777E-EDA6-9BBD-550D942B6E1A}" dt="2023-08-05T13:22:42.161" v="16" actId="20577"/>
      <pc:docMkLst>
        <pc:docMk/>
      </pc:docMkLst>
      <pc:sldChg chg="addSp delSp modSp add mod replId modShow">
        <pc:chgData name="Gabe van den Hoeven (student)" userId="S::gcw.vandenhoeven@student.han.nl::b3e4615b-08f5-49c3-bbee-f75b506279e4" providerId="AD" clId="Web-{246F1E06-777E-EDA6-9BBD-550D942B6E1A}" dt="2023-08-05T13:17:59.665" v="8"/>
        <pc:sldMkLst>
          <pc:docMk/>
          <pc:sldMk cId="2727745606" sldId="279"/>
        </pc:sldMkLst>
        <pc:spChg chg="del">
          <ac:chgData name="Gabe van den Hoeven (student)" userId="S::gcw.vandenhoeven@student.han.nl::b3e4615b-08f5-49c3-bbee-f75b506279e4" providerId="AD" clId="Web-{246F1E06-777E-EDA6-9BBD-550D942B6E1A}" dt="2023-08-05T13:16:53.535" v="4"/>
          <ac:spMkLst>
            <pc:docMk/>
            <pc:sldMk cId="2727745606" sldId="279"/>
            <ac:spMk id="2" creationId="{D361FCDB-6829-ADC0-F8F0-AFA6B45AD15F}"/>
          </ac:spMkLst>
        </pc:spChg>
        <pc:spChg chg="del">
          <ac:chgData name="Gabe van den Hoeven (student)" userId="S::gcw.vandenhoeven@student.han.nl::b3e4615b-08f5-49c3-bbee-f75b506279e4" providerId="AD" clId="Web-{246F1E06-777E-EDA6-9BBD-550D942B6E1A}" dt="2023-08-05T13:16:36.534" v="1"/>
          <ac:spMkLst>
            <pc:docMk/>
            <pc:sldMk cId="2727745606" sldId="279"/>
            <ac:spMk id="3" creationId="{8240524E-BBA6-DDA4-71B1-02D7CB60695F}"/>
          </ac:spMkLst>
        </pc:spChg>
        <pc:spChg chg="add del mod">
          <ac:chgData name="Gabe van den Hoeven (student)" userId="S::gcw.vandenhoeven@student.han.nl::b3e4615b-08f5-49c3-bbee-f75b506279e4" providerId="AD" clId="Web-{246F1E06-777E-EDA6-9BBD-550D942B6E1A}" dt="2023-08-05T13:16:56.395" v="5"/>
          <ac:spMkLst>
            <pc:docMk/>
            <pc:sldMk cId="2727745606" sldId="279"/>
            <ac:spMk id="6" creationId="{9AA48F5A-8F37-A604-9E2D-E778FDAC297C}"/>
          </ac:spMkLst>
        </pc:spChg>
        <pc:picChg chg="add mod ord">
          <ac:chgData name="Gabe van den Hoeven (student)" userId="S::gcw.vandenhoeven@student.han.nl::b3e4615b-08f5-49c3-bbee-f75b506279e4" providerId="AD" clId="Web-{246F1E06-777E-EDA6-9BBD-550D942B6E1A}" dt="2023-08-05T13:17:07.911" v="7" actId="1076"/>
          <ac:picMkLst>
            <pc:docMk/>
            <pc:sldMk cId="2727745606" sldId="279"/>
            <ac:picMk id="4" creationId="{9EBFEF83-B0E7-BFA9-6CA1-6EF35FFE8F3F}"/>
          </ac:picMkLst>
        </pc:picChg>
      </pc:sldChg>
      <pc:sldChg chg="modSp add ord replId">
        <pc:chgData name="Gabe van den Hoeven (student)" userId="S::gcw.vandenhoeven@student.han.nl::b3e4615b-08f5-49c3-bbee-f75b506279e4" providerId="AD" clId="Web-{246F1E06-777E-EDA6-9BBD-550D942B6E1A}" dt="2023-08-05T13:22:42.161" v="16" actId="20577"/>
        <pc:sldMkLst>
          <pc:docMk/>
          <pc:sldMk cId="721875173" sldId="280"/>
        </pc:sldMkLst>
        <pc:spChg chg="mod">
          <ac:chgData name="Gabe van den Hoeven (student)" userId="S::gcw.vandenhoeven@student.han.nl::b3e4615b-08f5-49c3-bbee-f75b506279e4" providerId="AD" clId="Web-{246F1E06-777E-EDA6-9BBD-550D942B6E1A}" dt="2023-08-05T13:22:42.161" v="16" actId="20577"/>
          <ac:spMkLst>
            <pc:docMk/>
            <pc:sldMk cId="721875173" sldId="280"/>
            <ac:spMk id="3" creationId="{8240524E-BBA6-DDA4-71B1-02D7CB60695F}"/>
          </ac:spMkLst>
        </pc:spChg>
      </pc:sldChg>
    </pc:docChg>
  </pc:docChgLst>
  <pc:docChgLst>
    <pc:chgData name="Hostens, M.M. (Miel)" userId="8168f4f4-7cdf-4317-9130-daa5bccf8d30" providerId="ADAL" clId="{EBDDF084-1CD8-4309-B091-DB03068EF47D}"/>
    <pc:docChg chg="custSel modSld">
      <pc:chgData name="Hostens, M.M. (Miel)" userId="8168f4f4-7cdf-4317-9130-daa5bccf8d30" providerId="ADAL" clId="{EBDDF084-1CD8-4309-B091-DB03068EF47D}" dt="2023-09-11T15:50:13.622" v="1" actId="478"/>
      <pc:docMkLst>
        <pc:docMk/>
      </pc:docMkLst>
      <pc:sldChg chg="addSp delSp modSp mod delAnim">
        <pc:chgData name="Hostens, M.M. (Miel)" userId="8168f4f4-7cdf-4317-9130-daa5bccf8d30" providerId="ADAL" clId="{EBDDF084-1CD8-4309-B091-DB03068EF47D}" dt="2023-09-11T15:50:13.622" v="1" actId="478"/>
        <pc:sldMkLst>
          <pc:docMk/>
          <pc:sldMk cId="1398366144" sldId="266"/>
        </pc:sldMkLst>
        <pc:spChg chg="add mod">
          <ac:chgData name="Hostens, M.M. (Miel)" userId="8168f4f4-7cdf-4317-9130-daa5bccf8d30" providerId="ADAL" clId="{EBDDF084-1CD8-4309-B091-DB03068EF47D}" dt="2023-09-11T15:50:13.622" v="1" actId="478"/>
          <ac:spMkLst>
            <pc:docMk/>
            <pc:sldMk cId="1398366144" sldId="266"/>
            <ac:spMk id="3" creationId="{FFD498C7-324B-3802-EFAA-E8D3BA966839}"/>
          </ac:spMkLst>
        </pc:spChg>
        <pc:picChg chg="del mod">
          <ac:chgData name="Hostens, M.M. (Miel)" userId="8168f4f4-7cdf-4317-9130-daa5bccf8d30" providerId="ADAL" clId="{EBDDF084-1CD8-4309-B091-DB03068EF47D}" dt="2023-09-11T15:50:13.622" v="1" actId="478"/>
          <ac:picMkLst>
            <pc:docMk/>
            <pc:sldMk cId="1398366144" sldId="266"/>
            <ac:picMk id="4" creationId="{368F5328-49FC-9A7E-8DD2-4D7E376D873A}"/>
          </ac:picMkLst>
        </pc:picChg>
      </pc:sldChg>
    </pc:docChg>
  </pc:docChgLst>
  <pc:docChgLst>
    <pc:chgData name="Gabe van den Hoeven (student)" userId="S::gcw.vandenhoeven@student.han.nl::b3e4615b-08f5-49c3-bbee-f75b506279e4" providerId="AD" clId="Web-{59119F87-F4C7-70D3-ECEB-BA7A17D989AD}"/>
    <pc:docChg chg="modSld">
      <pc:chgData name="Gabe van den Hoeven (student)" userId="S::gcw.vandenhoeven@student.han.nl::b3e4615b-08f5-49c3-bbee-f75b506279e4" providerId="AD" clId="Web-{59119F87-F4C7-70D3-ECEB-BA7A17D989AD}" dt="2023-08-12T12:00:23.392" v="1" actId="20577"/>
      <pc:docMkLst>
        <pc:docMk/>
      </pc:docMkLst>
      <pc:sldChg chg="modSp">
        <pc:chgData name="Gabe van den Hoeven (student)" userId="S::gcw.vandenhoeven@student.han.nl::b3e4615b-08f5-49c3-bbee-f75b506279e4" providerId="AD" clId="Web-{59119F87-F4C7-70D3-ECEB-BA7A17D989AD}" dt="2023-08-12T12:00:23.392" v="1" actId="20577"/>
        <pc:sldMkLst>
          <pc:docMk/>
          <pc:sldMk cId="2674363815" sldId="276"/>
        </pc:sldMkLst>
        <pc:spChg chg="mod">
          <ac:chgData name="Gabe van den Hoeven (student)" userId="S::gcw.vandenhoeven@student.han.nl::b3e4615b-08f5-49c3-bbee-f75b506279e4" providerId="AD" clId="Web-{59119F87-F4C7-70D3-ECEB-BA7A17D989AD}" dt="2023-08-12T12:00:23.392" v="1" actId="20577"/>
          <ac:spMkLst>
            <pc:docMk/>
            <pc:sldMk cId="2674363815" sldId="276"/>
            <ac:spMk id="3" creationId="{56177253-FAD9-F0E9-D620-FE09604D0596}"/>
          </ac:spMkLst>
        </pc:spChg>
      </pc:sldChg>
    </pc:docChg>
  </pc:docChgLst>
  <pc:docChgLst>
    <pc:chgData name="Gabe van den Hoeven (student)" userId="S::gcw.vandenhoeven@student.han.nl::b3e4615b-08f5-49c3-bbee-f75b506279e4" providerId="AD" clId="Web-{C315CC9E-DD80-24F7-CB0D-23A46B5886EB}"/>
    <pc:docChg chg="modSld sldOrd">
      <pc:chgData name="Gabe van den Hoeven (student)" userId="S::gcw.vandenhoeven@student.han.nl::b3e4615b-08f5-49c3-bbee-f75b506279e4" providerId="AD" clId="Web-{C315CC9E-DD80-24F7-CB0D-23A46B5886EB}" dt="2023-08-16T11:28:42.556" v="4"/>
      <pc:docMkLst>
        <pc:docMk/>
      </pc:docMkLst>
      <pc:sldChg chg="modSp">
        <pc:chgData name="Gabe van den Hoeven (student)" userId="S::gcw.vandenhoeven@student.han.nl::b3e4615b-08f5-49c3-bbee-f75b506279e4" providerId="AD" clId="Web-{C315CC9E-DD80-24F7-CB0D-23A46B5886EB}" dt="2023-08-16T10:28:23.854" v="0" actId="14100"/>
        <pc:sldMkLst>
          <pc:docMk/>
          <pc:sldMk cId="3226542234" sldId="274"/>
        </pc:sldMkLst>
        <pc:picChg chg="mod">
          <ac:chgData name="Gabe van den Hoeven (student)" userId="S::gcw.vandenhoeven@student.han.nl::b3e4615b-08f5-49c3-bbee-f75b506279e4" providerId="AD" clId="Web-{C315CC9E-DD80-24F7-CB0D-23A46B5886EB}" dt="2023-08-16T10:28:23.854" v="0" actId="14100"/>
          <ac:picMkLst>
            <pc:docMk/>
            <pc:sldMk cId="3226542234" sldId="274"/>
            <ac:picMk id="4" creationId="{EBA29B91-C2BE-E101-73E1-F85912DEA19E}"/>
          </ac:picMkLst>
        </pc:picChg>
      </pc:sldChg>
      <pc:sldChg chg="ord">
        <pc:chgData name="Gabe van den Hoeven (student)" userId="S::gcw.vandenhoeven@student.han.nl::b3e4615b-08f5-49c3-bbee-f75b506279e4" providerId="AD" clId="Web-{C315CC9E-DD80-24F7-CB0D-23A46B5886EB}" dt="2023-08-16T10:51:39.904" v="2"/>
        <pc:sldMkLst>
          <pc:docMk/>
          <pc:sldMk cId="2146213702" sldId="275"/>
        </pc:sldMkLst>
      </pc:sldChg>
      <pc:sldChg chg="mod modShow">
        <pc:chgData name="Gabe van den Hoeven (student)" userId="S::gcw.vandenhoeven@student.han.nl::b3e4615b-08f5-49c3-bbee-f75b506279e4" providerId="AD" clId="Web-{C315CC9E-DD80-24F7-CB0D-23A46B5886EB}" dt="2023-08-16T11:28:42.556" v="4"/>
        <pc:sldMkLst>
          <pc:docMk/>
          <pc:sldMk cId="2727745606" sldId="279"/>
        </pc:sldMkLst>
      </pc:sldChg>
    </pc:docChg>
  </pc:docChgLst>
  <pc:docChgLst>
    <pc:chgData name="Gabe van den Hoeven (student)" userId="S::gcw.vandenhoeven@student.han.nl::b3e4615b-08f5-49c3-bbee-f75b506279e4" providerId="AD" clId="Web-{63B3A207-67BA-30FE-3A77-E21FC686A875}"/>
    <pc:docChg chg="addSld delSld modSld">
      <pc:chgData name="Gabe van den Hoeven (student)" userId="S::gcw.vandenhoeven@student.han.nl::b3e4615b-08f5-49c3-bbee-f75b506279e4" providerId="AD" clId="Web-{63B3A207-67BA-30FE-3A77-E21FC686A875}" dt="2023-08-14T12:10:02.654" v="83" actId="20577"/>
      <pc:docMkLst>
        <pc:docMk/>
      </pc:docMkLst>
      <pc:sldChg chg="delSp">
        <pc:chgData name="Gabe van den Hoeven (student)" userId="S::gcw.vandenhoeven@student.han.nl::b3e4615b-08f5-49c3-bbee-f75b506279e4" providerId="AD" clId="Web-{63B3A207-67BA-30FE-3A77-E21FC686A875}" dt="2023-08-14T08:23:34.058" v="77"/>
        <pc:sldMkLst>
          <pc:docMk/>
          <pc:sldMk cId="2581543000" sldId="265"/>
        </pc:sldMkLst>
        <pc:spChg chg="del">
          <ac:chgData name="Gabe van den Hoeven (student)" userId="S::gcw.vandenhoeven@student.han.nl::b3e4615b-08f5-49c3-bbee-f75b506279e4" providerId="AD" clId="Web-{63B3A207-67BA-30FE-3A77-E21FC686A875}" dt="2023-08-14T08:23:34.058" v="77"/>
          <ac:spMkLst>
            <pc:docMk/>
            <pc:sldMk cId="2581543000" sldId="265"/>
            <ac:spMk id="3" creationId="{8240524E-BBA6-DDA4-71B1-02D7CB60695F}"/>
          </ac:spMkLst>
        </pc:spChg>
      </pc:sldChg>
      <pc:sldChg chg="modSp">
        <pc:chgData name="Gabe van den Hoeven (student)" userId="S::gcw.vandenhoeven@student.han.nl::b3e4615b-08f5-49c3-bbee-f75b506279e4" providerId="AD" clId="Web-{63B3A207-67BA-30FE-3A77-E21FC686A875}" dt="2023-08-14T12:10:02.654" v="83" actId="20577"/>
        <pc:sldMkLst>
          <pc:docMk/>
          <pc:sldMk cId="378451411" sldId="268"/>
        </pc:sldMkLst>
        <pc:spChg chg="mod">
          <ac:chgData name="Gabe van den Hoeven (student)" userId="S::gcw.vandenhoeven@student.han.nl::b3e4615b-08f5-49c3-bbee-f75b506279e4" providerId="AD" clId="Web-{63B3A207-67BA-30FE-3A77-E21FC686A875}" dt="2023-08-14T12:10:02.654" v="83" actId="20577"/>
          <ac:spMkLst>
            <pc:docMk/>
            <pc:sldMk cId="378451411" sldId="268"/>
            <ac:spMk id="3" creationId="{8240524E-BBA6-DDA4-71B1-02D7CB60695F}"/>
          </ac:spMkLst>
        </pc:spChg>
      </pc:sldChg>
      <pc:sldChg chg="del">
        <pc:chgData name="Gabe van den Hoeven (student)" userId="S::gcw.vandenhoeven@student.han.nl::b3e4615b-08f5-49c3-bbee-f75b506279e4" providerId="AD" clId="Web-{63B3A207-67BA-30FE-3A77-E21FC686A875}" dt="2023-08-14T12:08:38.948" v="78"/>
        <pc:sldMkLst>
          <pc:docMk/>
          <pc:sldMk cId="2346402960" sldId="277"/>
        </pc:sldMkLst>
      </pc:sldChg>
      <pc:sldChg chg="mod modShow">
        <pc:chgData name="Gabe van den Hoeven (student)" userId="S::gcw.vandenhoeven@student.han.nl::b3e4615b-08f5-49c3-bbee-f75b506279e4" providerId="AD" clId="Web-{63B3A207-67BA-30FE-3A77-E21FC686A875}" dt="2023-08-14T12:09:04.339" v="80"/>
        <pc:sldMkLst>
          <pc:docMk/>
          <pc:sldMk cId="2727745606" sldId="279"/>
        </pc:sldMkLst>
      </pc:sldChg>
      <pc:sldChg chg="addSp delSp modSp">
        <pc:chgData name="Gabe van den Hoeven (student)" userId="S::gcw.vandenhoeven@student.han.nl::b3e4615b-08f5-49c3-bbee-f75b506279e4" providerId="AD" clId="Web-{63B3A207-67BA-30FE-3A77-E21FC686A875}" dt="2023-08-14T07:41:35.529" v="57" actId="1076"/>
        <pc:sldMkLst>
          <pc:docMk/>
          <pc:sldMk cId="721875173" sldId="280"/>
        </pc:sldMkLst>
        <pc:spChg chg="mod">
          <ac:chgData name="Gabe van den Hoeven (student)" userId="S::gcw.vandenhoeven@student.han.nl::b3e4615b-08f5-49c3-bbee-f75b506279e4" providerId="AD" clId="Web-{63B3A207-67BA-30FE-3A77-E21FC686A875}" dt="2023-08-14T07:17:22.573" v="42" actId="20577"/>
          <ac:spMkLst>
            <pc:docMk/>
            <pc:sldMk cId="721875173" sldId="280"/>
            <ac:spMk id="3" creationId="{8240524E-BBA6-DDA4-71B1-02D7CB60695F}"/>
          </ac:spMkLst>
        </pc:spChg>
        <pc:spChg chg="add mod">
          <ac:chgData name="Gabe van den Hoeven (student)" userId="S::gcw.vandenhoeven@student.han.nl::b3e4615b-08f5-49c3-bbee-f75b506279e4" providerId="AD" clId="Web-{63B3A207-67BA-30FE-3A77-E21FC686A875}" dt="2023-08-14T07:41:18.872" v="53" actId="20577"/>
          <ac:spMkLst>
            <pc:docMk/>
            <pc:sldMk cId="721875173" sldId="280"/>
            <ac:spMk id="5" creationId="{5048F663-0CA8-49E5-FCDB-039D2BBE6E69}"/>
          </ac:spMkLst>
        </pc:spChg>
        <pc:picChg chg="del">
          <ac:chgData name="Gabe van den Hoeven (student)" userId="S::gcw.vandenhoeven@student.han.nl::b3e4615b-08f5-49c3-bbee-f75b506279e4" providerId="AD" clId="Web-{63B3A207-67BA-30FE-3A77-E21FC686A875}" dt="2023-08-14T07:41:12.856" v="49"/>
          <ac:picMkLst>
            <pc:docMk/>
            <pc:sldMk cId="721875173" sldId="280"/>
            <ac:picMk id="4" creationId="{B6B8E9F5-F2A7-310C-947E-6730FB755B03}"/>
          </ac:picMkLst>
        </pc:picChg>
        <pc:picChg chg="add mod">
          <ac:chgData name="Gabe van den Hoeven (student)" userId="S::gcw.vandenhoeven@student.han.nl::b3e4615b-08f5-49c3-bbee-f75b506279e4" providerId="AD" clId="Web-{63B3A207-67BA-30FE-3A77-E21FC686A875}" dt="2023-08-14T07:41:35.529" v="57" actId="1076"/>
          <ac:picMkLst>
            <pc:docMk/>
            <pc:sldMk cId="721875173" sldId="280"/>
            <ac:picMk id="6" creationId="{AF1D4C57-E328-F741-BA26-E3B03F6AD7BE}"/>
          </ac:picMkLst>
        </pc:picChg>
      </pc:sldChg>
      <pc:sldChg chg="mod modShow">
        <pc:chgData name="Gabe van den Hoeven (student)" userId="S::gcw.vandenhoeven@student.han.nl::b3e4615b-08f5-49c3-bbee-f75b506279e4" providerId="AD" clId="Web-{63B3A207-67BA-30FE-3A77-E21FC686A875}" dt="2023-08-14T12:09:02.105" v="79"/>
        <pc:sldMkLst>
          <pc:docMk/>
          <pc:sldMk cId="1554509598" sldId="282"/>
        </pc:sldMkLst>
      </pc:sldChg>
      <pc:sldChg chg="addSp delSp new del">
        <pc:chgData name="Gabe van den Hoeven (student)" userId="S::gcw.vandenhoeven@student.han.nl::b3e4615b-08f5-49c3-bbee-f75b506279e4" providerId="AD" clId="Web-{63B3A207-67BA-30FE-3A77-E21FC686A875}" dt="2023-08-14T07:40:59.809" v="48"/>
        <pc:sldMkLst>
          <pc:docMk/>
          <pc:sldMk cId="2955733111" sldId="283"/>
        </pc:sldMkLst>
        <pc:picChg chg="add del">
          <ac:chgData name="Gabe van den Hoeven (student)" userId="S::gcw.vandenhoeven@student.han.nl::b3e4615b-08f5-49c3-bbee-f75b506279e4" providerId="AD" clId="Web-{63B3A207-67BA-30FE-3A77-E21FC686A875}" dt="2023-08-14T07:40:36.902" v="45"/>
          <ac:picMkLst>
            <pc:docMk/>
            <pc:sldMk cId="2955733111" sldId="283"/>
            <ac:picMk id="5" creationId="{EEC22B9D-F0E5-6EE8-FE19-2B39BB089AD8}"/>
          </ac:picMkLst>
        </pc:picChg>
        <pc:picChg chg="add del">
          <ac:chgData name="Gabe van den Hoeven (student)" userId="S::gcw.vandenhoeven@student.han.nl::b3e4615b-08f5-49c3-bbee-f75b506279e4" providerId="AD" clId="Web-{63B3A207-67BA-30FE-3A77-E21FC686A875}" dt="2023-08-14T07:40:48.965" v="47"/>
          <ac:picMkLst>
            <pc:docMk/>
            <pc:sldMk cId="2955733111" sldId="283"/>
            <ac:picMk id="7" creationId="{6DDE9F04-13CD-577A-B2A6-A9252E7611E0}"/>
          </ac:picMkLst>
        </pc:picChg>
      </pc:sldChg>
    </pc:docChg>
  </pc:docChgLst>
  <pc:docChgLst>
    <pc:chgData name="m.m.hostens@uu.nl" userId="S::urn:spo:guest#m.m.hostens@uu.nl::" providerId="AD" clId="Web-{E8D99308-B506-406B-B27E-6A5129F0D063}"/>
    <pc:docChg chg="mod modSld">
      <pc:chgData name="m.m.hostens@uu.nl" userId="S::urn:spo:guest#m.m.hostens@uu.nl::" providerId="AD" clId="Web-{E8D99308-B506-406B-B27E-6A5129F0D063}" dt="2023-08-14T12:37:19.719" v="5" actId="20577"/>
      <pc:docMkLst>
        <pc:docMk/>
      </pc:docMkLst>
      <pc:sldChg chg="addCm">
        <pc:chgData name="m.m.hostens@uu.nl" userId="S::urn:spo:guest#m.m.hostens@uu.nl::" providerId="AD" clId="Web-{E8D99308-B506-406B-B27E-6A5129F0D063}" dt="2023-08-14T12:35:56.685" v="2"/>
        <pc:sldMkLst>
          <pc:docMk/>
          <pc:sldMk cId="1010870268" sldId="25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.m.hostens@uu.nl" userId="S::urn:spo:guest#m.m.hostens@uu.nl::" providerId="AD" clId="Web-{E8D99308-B506-406B-B27E-6A5129F0D063}" dt="2023-08-14T12:35:56.685" v="2"/>
              <pc2:cmMkLst xmlns:pc2="http://schemas.microsoft.com/office/powerpoint/2019/9/main/command">
                <pc:docMk/>
                <pc:sldMk cId="1010870268" sldId="257"/>
                <pc2:cmMk id="{31A6F6B0-4D59-44C9-B9CC-79206974FABF}"/>
              </pc2:cmMkLst>
            </pc226:cmChg>
          </p:ext>
        </pc:extLst>
      </pc:sldChg>
      <pc:sldChg chg="addCm">
        <pc:chgData name="m.m.hostens@uu.nl" userId="S::urn:spo:guest#m.m.hostens@uu.nl::" providerId="AD" clId="Web-{E8D99308-B506-406B-B27E-6A5129F0D063}" dt="2023-08-14T12:36:54.765" v="3"/>
        <pc:sldMkLst>
          <pc:docMk/>
          <pc:sldMk cId="1145299379" sldId="26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.m.hostens@uu.nl" userId="S::urn:spo:guest#m.m.hostens@uu.nl::" providerId="AD" clId="Web-{E8D99308-B506-406B-B27E-6A5129F0D063}" dt="2023-08-14T12:36:54.765" v="3"/>
              <pc2:cmMkLst xmlns:pc2="http://schemas.microsoft.com/office/powerpoint/2019/9/main/command">
                <pc:docMk/>
                <pc:sldMk cId="1145299379" sldId="267"/>
                <pc2:cmMk id="{E852BF19-B3BF-40B1-AF77-F9B74C3BFEE1}"/>
              </pc2:cmMkLst>
            </pc226:cmChg>
          </p:ext>
        </pc:extLst>
      </pc:sldChg>
      <pc:sldChg chg="modSp">
        <pc:chgData name="m.m.hostens@uu.nl" userId="S::urn:spo:guest#m.m.hostens@uu.nl::" providerId="AD" clId="Web-{E8D99308-B506-406B-B27E-6A5129F0D063}" dt="2023-08-14T12:37:19.719" v="5" actId="20577"/>
        <pc:sldMkLst>
          <pc:docMk/>
          <pc:sldMk cId="378451411" sldId="268"/>
        </pc:sldMkLst>
        <pc:spChg chg="mod">
          <ac:chgData name="m.m.hostens@uu.nl" userId="S::urn:spo:guest#m.m.hostens@uu.nl::" providerId="AD" clId="Web-{E8D99308-B506-406B-B27E-6A5129F0D063}" dt="2023-08-14T12:37:19.719" v="5" actId="20577"/>
          <ac:spMkLst>
            <pc:docMk/>
            <pc:sldMk cId="378451411" sldId="268"/>
            <ac:spMk id="3" creationId="{8240524E-BBA6-DDA4-71B1-02D7CB60695F}"/>
          </ac:spMkLst>
        </pc:spChg>
      </pc:sldChg>
      <pc:sldChg chg="addCm">
        <pc:chgData name="m.m.hostens@uu.nl" userId="S::urn:spo:guest#m.m.hostens@uu.nl::" providerId="AD" clId="Web-{E8D99308-B506-406B-B27E-6A5129F0D063}" dt="2023-08-14T12:37:07.500" v="4"/>
        <pc:sldMkLst>
          <pc:docMk/>
          <pc:sldMk cId="3131554836" sldId="27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.m.hostens@uu.nl" userId="S::urn:spo:guest#m.m.hostens@uu.nl::" providerId="AD" clId="Web-{E8D99308-B506-406B-B27E-6A5129F0D063}" dt="2023-08-14T12:37:07.500" v="4"/>
              <pc2:cmMkLst xmlns:pc2="http://schemas.microsoft.com/office/powerpoint/2019/9/main/command">
                <pc:docMk/>
                <pc:sldMk cId="3131554836" sldId="271"/>
                <pc2:cmMk id="{45F1C789-4940-4B88-8D1F-DF437DBD34B6}"/>
              </pc2:cmMkLst>
            </pc226:cmChg>
          </p:ext>
        </pc:extLst>
      </pc:sldChg>
      <pc:sldChg chg="addCm">
        <pc:chgData name="m.m.hostens@uu.nl" userId="S::urn:spo:guest#m.m.hostens@uu.nl::" providerId="AD" clId="Web-{E8D99308-B506-406B-B27E-6A5129F0D063}" dt="2023-08-14T12:35:30.106" v="1"/>
        <pc:sldMkLst>
          <pc:docMk/>
          <pc:sldMk cId="2674363815" sldId="27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.m.hostens@uu.nl" userId="S::urn:spo:guest#m.m.hostens@uu.nl::" providerId="AD" clId="Web-{E8D99308-B506-406B-B27E-6A5129F0D063}" dt="2023-08-14T12:35:30.106" v="1"/>
              <pc2:cmMkLst xmlns:pc2="http://schemas.microsoft.com/office/powerpoint/2019/9/main/command">
                <pc:docMk/>
                <pc:sldMk cId="2674363815" sldId="276"/>
                <pc2:cmMk id="{EA46B509-B062-4467-B58F-74E8F29913F2}"/>
              </pc2:cmMkLst>
            </pc226:cmChg>
          </p:ext>
        </pc:extLst>
      </pc:sldChg>
    </pc:docChg>
  </pc:docChgLst>
  <pc:docChgLst>
    <pc:chgData name="Gabe van den Hoeven (student)" userId="b3e4615b-08f5-49c3-bbee-f75b506279e4" providerId="ADAL" clId="{3A274CCA-5C7A-4044-AE54-6C98CBDABC5D}"/>
    <pc:docChg chg="undo custSel addSld delSld modSld sldOrd delMainMaster">
      <pc:chgData name="Gabe van den Hoeven (student)" userId="b3e4615b-08f5-49c3-bbee-f75b506279e4" providerId="ADAL" clId="{3A274CCA-5C7A-4044-AE54-6C98CBDABC5D}" dt="2023-07-31T15:49:25.778" v="131" actId="2890"/>
      <pc:docMkLst>
        <pc:docMk/>
      </pc:docMkLst>
      <pc:sldChg chg="addSp delSp modSp mod setBg addAnim delAnim">
        <pc:chgData name="Gabe van den Hoeven (student)" userId="b3e4615b-08f5-49c3-bbee-f75b506279e4" providerId="ADAL" clId="{3A274CCA-5C7A-4044-AE54-6C98CBDABC5D}" dt="2023-07-31T14:04:56.359" v="7"/>
        <pc:sldMkLst>
          <pc:docMk/>
          <pc:sldMk cId="3659685204" sldId="256"/>
        </pc:sldMkLst>
        <pc:spChg chg="mo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2" creationId="{20DE6C1B-4CBC-661A-E5AF-BD3C7A5EB1CD}"/>
          </ac:spMkLst>
        </pc:spChg>
        <pc:spChg chg="mo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3" creationId="{A31031A6-3FEC-72C3-218F-A622539D65A3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13" creationId="{66D61E08-70C3-48D8-BEA0-787111DC30DA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15" creationId="{FC55298F-0AE5-478E-AD2B-03C2614C5833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17" creationId="{C180E4EA-0B63-4779-A895-7E90E71088F3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19" creationId="{CEE01D9D-3DE8-4EED-B0D3-8F3C79CC7673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21" creationId="{89AF5CE9-607F-43F4-8983-DCD6DA4051FD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23" creationId="{6EEA2DBD-9E1E-4521-8C01-F32AD18A89E3}"/>
          </ac:spMkLst>
        </pc:spChg>
        <pc:spChg chg="add">
          <ac:chgData name="Gabe van den Hoeven (student)" userId="b3e4615b-08f5-49c3-bbee-f75b506279e4" providerId="ADAL" clId="{3A274CCA-5C7A-4044-AE54-6C98CBDABC5D}" dt="2023-07-31T14:04:56.359" v="5" actId="26606"/>
          <ac:spMkLst>
            <pc:docMk/>
            <pc:sldMk cId="3659685204" sldId="256"/>
            <ac:spMk id="25" creationId="{15BBD2C1-BA9B-46A9-A27A-33498B169272}"/>
          </ac:spMkLst>
        </pc:spChg>
        <pc:picChg chg="add del">
          <ac:chgData name="Gabe van den Hoeven (student)" userId="b3e4615b-08f5-49c3-bbee-f75b506279e4" providerId="ADAL" clId="{3A274CCA-5C7A-4044-AE54-6C98CBDABC5D}" dt="2023-07-31T14:04:56.343" v="4" actId="26606"/>
          <ac:picMkLst>
            <pc:docMk/>
            <pc:sldMk cId="3659685204" sldId="256"/>
            <ac:picMk id="5" creationId="{42207EFC-1B29-04B4-A8FA-98016727373D}"/>
          </ac:picMkLst>
        </pc:picChg>
        <pc:picChg chg="add">
          <ac:chgData name="Gabe van den Hoeven (student)" userId="b3e4615b-08f5-49c3-bbee-f75b506279e4" providerId="ADAL" clId="{3A274CCA-5C7A-4044-AE54-6C98CBDABC5D}" dt="2023-07-31T14:04:56.359" v="5" actId="26606"/>
          <ac:picMkLst>
            <pc:docMk/>
            <pc:sldMk cId="3659685204" sldId="256"/>
            <ac:picMk id="7" creationId="{CA35DF96-3E40-E5D3-6EAC-9AD5631CC379}"/>
          </ac:picMkLst>
        </pc:picChg>
        <pc:cxnChg chg="add">
          <ac:chgData name="Gabe van den Hoeven (student)" userId="b3e4615b-08f5-49c3-bbee-f75b506279e4" providerId="ADAL" clId="{3A274CCA-5C7A-4044-AE54-6C98CBDABC5D}" dt="2023-07-31T14:04:56.359" v="5" actId="26606"/>
          <ac:cxnSpMkLst>
            <pc:docMk/>
            <pc:sldMk cId="3659685204" sldId="256"/>
            <ac:cxnSpMk id="9" creationId="{A57C1A16-B8AB-4D99-A195-A38F556A6486}"/>
          </ac:cxnSpMkLst>
        </pc:cxnChg>
        <pc:cxnChg chg="add">
          <ac:chgData name="Gabe van den Hoeven (student)" userId="b3e4615b-08f5-49c3-bbee-f75b506279e4" providerId="ADAL" clId="{3A274CCA-5C7A-4044-AE54-6C98CBDABC5D}" dt="2023-07-31T14:04:56.359" v="5" actId="26606"/>
          <ac:cxnSpMkLst>
            <pc:docMk/>
            <pc:sldMk cId="3659685204" sldId="256"/>
            <ac:cxnSpMk id="11" creationId="{F8A9B20B-D1DD-4573-B5EC-558029519236}"/>
          </ac:cxnSpMkLst>
        </pc:cxnChg>
      </pc:sldChg>
      <pc:sldChg chg="modSp mod">
        <pc:chgData name="Gabe van den Hoeven (student)" userId="b3e4615b-08f5-49c3-bbee-f75b506279e4" providerId="ADAL" clId="{3A274CCA-5C7A-4044-AE54-6C98CBDABC5D}" dt="2023-07-31T14:05:44.333" v="18" actId="207"/>
        <pc:sldMkLst>
          <pc:docMk/>
          <pc:sldMk cId="1010870268" sldId="257"/>
        </pc:sldMkLst>
        <pc:spChg chg="mod">
          <ac:chgData name="Gabe van den Hoeven (student)" userId="b3e4615b-08f5-49c3-bbee-f75b506279e4" providerId="ADAL" clId="{3A274CCA-5C7A-4044-AE54-6C98CBDABC5D}" dt="2023-07-31T14:05:44.333" v="18" actId="207"/>
          <ac:spMkLst>
            <pc:docMk/>
            <pc:sldMk cId="1010870268" sldId="257"/>
            <ac:spMk id="2" creationId="{C3631E34-E4AA-FF63-B85F-59BCA9FCEE1A}"/>
          </ac:spMkLst>
        </pc:spChg>
        <pc:spChg chg="mod">
          <ac:chgData name="Gabe van den Hoeven (student)" userId="b3e4615b-08f5-49c3-bbee-f75b506279e4" providerId="ADAL" clId="{3A274CCA-5C7A-4044-AE54-6C98CBDABC5D}" dt="2023-07-31T14:04:23.514" v="0"/>
          <ac:spMkLst>
            <pc:docMk/>
            <pc:sldMk cId="1010870268" sldId="257"/>
            <ac:spMk id="3" creationId="{ADB6BC71-4513-CB02-C6F8-28791F3D7C27}"/>
          </ac:spMkLst>
        </pc:spChg>
      </pc:sldChg>
      <pc:sldChg chg="modSp mod">
        <pc:chgData name="Gabe van den Hoeven (student)" userId="b3e4615b-08f5-49c3-bbee-f75b506279e4" providerId="ADAL" clId="{3A274CCA-5C7A-4044-AE54-6C98CBDABC5D}" dt="2023-07-31T14:05:39.250" v="17" actId="207"/>
        <pc:sldMkLst>
          <pc:docMk/>
          <pc:sldMk cId="249534001" sldId="258"/>
        </pc:sldMkLst>
        <pc:spChg chg="mod">
          <ac:chgData name="Gabe van den Hoeven (student)" userId="b3e4615b-08f5-49c3-bbee-f75b506279e4" providerId="ADAL" clId="{3A274CCA-5C7A-4044-AE54-6C98CBDABC5D}" dt="2023-07-31T14:05:39.250" v="17" actId="207"/>
          <ac:spMkLst>
            <pc:docMk/>
            <pc:sldMk cId="249534001" sldId="258"/>
            <ac:spMk id="2" creationId="{ECFE855F-D120-0A39-957D-46C2F6725DBA}"/>
          </ac:spMkLst>
        </pc:spChg>
        <pc:spChg chg="mod">
          <ac:chgData name="Gabe van den Hoeven (student)" userId="b3e4615b-08f5-49c3-bbee-f75b506279e4" providerId="ADAL" clId="{3A274CCA-5C7A-4044-AE54-6C98CBDABC5D}" dt="2023-07-31T14:05:34.779" v="16" actId="20577"/>
          <ac:spMkLst>
            <pc:docMk/>
            <pc:sldMk cId="249534001" sldId="258"/>
            <ac:spMk id="3" creationId="{56177253-FAD9-F0E9-D620-FE09604D0596}"/>
          </ac:spMkLst>
        </pc:spChg>
      </pc:sldChg>
      <pc:sldChg chg="modSp mod">
        <pc:chgData name="Gabe van den Hoeven (student)" userId="b3e4615b-08f5-49c3-bbee-f75b506279e4" providerId="ADAL" clId="{3A274CCA-5C7A-4044-AE54-6C98CBDABC5D}" dt="2023-07-31T14:05:26.211" v="8" actId="207"/>
        <pc:sldMkLst>
          <pc:docMk/>
          <pc:sldMk cId="3594341476" sldId="259"/>
        </pc:sldMkLst>
        <pc:spChg chg="mod">
          <ac:chgData name="Gabe van den Hoeven (student)" userId="b3e4615b-08f5-49c3-bbee-f75b506279e4" providerId="ADAL" clId="{3A274CCA-5C7A-4044-AE54-6C98CBDABC5D}" dt="2023-07-31T14:05:26.211" v="8" actId="207"/>
          <ac:spMkLst>
            <pc:docMk/>
            <pc:sldMk cId="3594341476" sldId="259"/>
            <ac:spMk id="2" creationId="{D361FCDB-6829-ADC0-F8F0-AFA6B45AD15F}"/>
          </ac:spMkLst>
        </pc:spChg>
        <pc:spChg chg="mod">
          <ac:chgData name="Gabe van den Hoeven (student)" userId="b3e4615b-08f5-49c3-bbee-f75b506279e4" providerId="ADAL" clId="{3A274CCA-5C7A-4044-AE54-6C98CBDABC5D}" dt="2023-07-31T14:04:23.514" v="0"/>
          <ac:spMkLst>
            <pc:docMk/>
            <pc:sldMk cId="3594341476" sldId="259"/>
            <ac:spMk id="3" creationId="{8240524E-BBA6-DDA4-71B1-02D7CB60695F}"/>
          </ac:spMkLst>
        </pc:spChg>
      </pc:sldChg>
      <pc:sldChg chg="del">
        <pc:chgData name="Gabe van den Hoeven (student)" userId="b3e4615b-08f5-49c3-bbee-f75b506279e4" providerId="ADAL" clId="{3A274CCA-5C7A-4044-AE54-6C98CBDABC5D}" dt="2023-07-31T14:07:41.491" v="49" actId="47"/>
        <pc:sldMkLst>
          <pc:docMk/>
          <pc:sldMk cId="467057342" sldId="260"/>
        </pc:sldMkLst>
      </pc:sldChg>
      <pc:sldChg chg="del">
        <pc:chgData name="Gabe van den Hoeven (student)" userId="b3e4615b-08f5-49c3-bbee-f75b506279e4" providerId="ADAL" clId="{3A274CCA-5C7A-4044-AE54-6C98CBDABC5D}" dt="2023-07-31T14:07:46.929" v="51" actId="47"/>
        <pc:sldMkLst>
          <pc:docMk/>
          <pc:sldMk cId="226618571" sldId="261"/>
        </pc:sldMkLst>
      </pc:sldChg>
      <pc:sldChg chg="del">
        <pc:chgData name="Gabe van den Hoeven (student)" userId="b3e4615b-08f5-49c3-bbee-f75b506279e4" providerId="ADAL" clId="{3A274CCA-5C7A-4044-AE54-6C98CBDABC5D}" dt="2023-07-31T14:08:06.680" v="54" actId="47"/>
        <pc:sldMkLst>
          <pc:docMk/>
          <pc:sldMk cId="1549541348" sldId="262"/>
        </pc:sldMkLst>
      </pc:sldChg>
      <pc:sldChg chg="del">
        <pc:chgData name="Gabe van den Hoeven (student)" userId="b3e4615b-08f5-49c3-bbee-f75b506279e4" providerId="ADAL" clId="{3A274CCA-5C7A-4044-AE54-6C98CBDABC5D}" dt="2023-07-31T14:08:08.145" v="55" actId="47"/>
        <pc:sldMkLst>
          <pc:docMk/>
          <pc:sldMk cId="1667228304" sldId="263"/>
        </pc:sldMkLst>
      </pc:sldChg>
      <pc:sldChg chg="del">
        <pc:chgData name="Gabe van den Hoeven (student)" userId="b3e4615b-08f5-49c3-bbee-f75b506279e4" providerId="ADAL" clId="{3A274CCA-5C7A-4044-AE54-6C98CBDABC5D}" dt="2023-07-31T14:07:44.527" v="50" actId="47"/>
        <pc:sldMkLst>
          <pc:docMk/>
          <pc:sldMk cId="18887373" sldId="264"/>
        </pc:sldMkLst>
      </pc:sldChg>
      <pc:sldChg chg="modSp add mod">
        <pc:chgData name="Gabe van den Hoeven (student)" userId="b3e4615b-08f5-49c3-bbee-f75b506279e4" providerId="ADAL" clId="{3A274CCA-5C7A-4044-AE54-6C98CBDABC5D}" dt="2023-07-31T14:07:18.472" v="35" actId="20577"/>
        <pc:sldMkLst>
          <pc:docMk/>
          <pc:sldMk cId="2581543000" sldId="265"/>
        </pc:sldMkLst>
        <pc:spChg chg="mod">
          <ac:chgData name="Gabe van den Hoeven (student)" userId="b3e4615b-08f5-49c3-bbee-f75b506279e4" providerId="ADAL" clId="{3A274CCA-5C7A-4044-AE54-6C98CBDABC5D}" dt="2023-07-31T14:07:18.472" v="35" actId="20577"/>
          <ac:spMkLst>
            <pc:docMk/>
            <pc:sldMk cId="2581543000" sldId="265"/>
            <ac:spMk id="2" creationId="{D361FCDB-6829-ADC0-F8F0-AFA6B45AD15F}"/>
          </ac:spMkLst>
        </pc:spChg>
      </pc:sldChg>
      <pc:sldChg chg="addSp delSp modSp add mod modAnim">
        <pc:chgData name="Gabe van den Hoeven (student)" userId="b3e4615b-08f5-49c3-bbee-f75b506279e4" providerId="ADAL" clId="{3A274CCA-5C7A-4044-AE54-6C98CBDABC5D}" dt="2023-07-31T14:07:00.902" v="31" actId="1076"/>
        <pc:sldMkLst>
          <pc:docMk/>
          <pc:sldMk cId="1398366144" sldId="266"/>
        </pc:sldMkLst>
        <pc:spChg chg="mod">
          <ac:chgData name="Gabe van den Hoeven (student)" userId="b3e4615b-08f5-49c3-bbee-f75b506279e4" providerId="ADAL" clId="{3A274CCA-5C7A-4044-AE54-6C98CBDABC5D}" dt="2023-07-31T14:06:12.873" v="21" actId="20577"/>
          <ac:spMkLst>
            <pc:docMk/>
            <pc:sldMk cId="1398366144" sldId="266"/>
            <ac:spMk id="2" creationId="{D361FCDB-6829-ADC0-F8F0-AFA6B45AD15F}"/>
          </ac:spMkLst>
        </pc:spChg>
        <pc:spChg chg="del">
          <ac:chgData name="Gabe van den Hoeven (student)" userId="b3e4615b-08f5-49c3-bbee-f75b506279e4" providerId="ADAL" clId="{3A274CCA-5C7A-4044-AE54-6C98CBDABC5D}" dt="2023-07-31T14:06:23.343" v="22"/>
          <ac:spMkLst>
            <pc:docMk/>
            <pc:sldMk cId="1398366144" sldId="266"/>
            <ac:spMk id="3" creationId="{8240524E-BBA6-DDA4-71B1-02D7CB60695F}"/>
          </ac:spMkLst>
        </pc:spChg>
        <pc:picChg chg="add mod">
          <ac:chgData name="Gabe van den Hoeven (student)" userId="b3e4615b-08f5-49c3-bbee-f75b506279e4" providerId="ADAL" clId="{3A274CCA-5C7A-4044-AE54-6C98CBDABC5D}" dt="2023-07-31T14:07:00.902" v="31" actId="1076"/>
          <ac:picMkLst>
            <pc:docMk/>
            <pc:sldMk cId="1398366144" sldId="266"/>
            <ac:picMk id="4" creationId="{368F5328-49FC-9A7E-8DD2-4D7E376D873A}"/>
          </ac:picMkLst>
        </pc:picChg>
      </pc:sldChg>
      <pc:sldChg chg="addSp delSp modSp add mod ord">
        <pc:chgData name="Gabe van den Hoeven (student)" userId="b3e4615b-08f5-49c3-bbee-f75b506279e4" providerId="ADAL" clId="{3A274CCA-5C7A-4044-AE54-6C98CBDABC5D}" dt="2023-07-31T14:24:30.520" v="95" actId="1076"/>
        <pc:sldMkLst>
          <pc:docMk/>
          <pc:sldMk cId="1145299379" sldId="267"/>
        </pc:sldMkLst>
        <pc:spChg chg="mod">
          <ac:chgData name="Gabe van den Hoeven (student)" userId="b3e4615b-08f5-49c3-bbee-f75b506279e4" providerId="ADAL" clId="{3A274CCA-5C7A-4044-AE54-6C98CBDABC5D}" dt="2023-07-31T14:07:38.240" v="48" actId="20577"/>
          <ac:spMkLst>
            <pc:docMk/>
            <pc:sldMk cId="1145299379" sldId="267"/>
            <ac:spMk id="2" creationId="{D361FCDB-6829-ADC0-F8F0-AFA6B45AD15F}"/>
          </ac:spMkLst>
        </pc:spChg>
        <pc:spChg chg="del">
          <ac:chgData name="Gabe van den Hoeven (student)" userId="b3e4615b-08f5-49c3-bbee-f75b506279e4" providerId="ADAL" clId="{3A274CCA-5C7A-4044-AE54-6C98CBDABC5D}" dt="2023-07-31T14:23:00.262" v="86"/>
          <ac:spMkLst>
            <pc:docMk/>
            <pc:sldMk cId="1145299379" sldId="267"/>
            <ac:spMk id="3" creationId="{8240524E-BBA6-DDA4-71B1-02D7CB60695F}"/>
          </ac:spMkLst>
        </pc:spChg>
        <pc:spChg chg="add del mod">
          <ac:chgData name="Gabe van den Hoeven (student)" userId="b3e4615b-08f5-49c3-bbee-f75b506279e4" providerId="ADAL" clId="{3A274CCA-5C7A-4044-AE54-6C98CBDABC5D}" dt="2023-07-31T14:24:16.523" v="92" actId="478"/>
          <ac:spMkLst>
            <pc:docMk/>
            <pc:sldMk cId="1145299379" sldId="267"/>
            <ac:spMk id="4" creationId="{EB6D0F1A-B337-5BB6-A18F-A8DE75930E5B}"/>
          </ac:spMkLst>
        </pc:spChg>
        <pc:picChg chg="add del">
          <ac:chgData name="Gabe van den Hoeven (student)" userId="b3e4615b-08f5-49c3-bbee-f75b506279e4" providerId="ADAL" clId="{3A274CCA-5C7A-4044-AE54-6C98CBDABC5D}" dt="2023-07-31T14:22:33.601" v="85" actId="478"/>
          <ac:picMkLst>
            <pc:docMk/>
            <pc:sldMk cId="1145299379" sldId="267"/>
            <ac:picMk id="1026" creationId="{2A214230-B412-83DD-BEEE-7499352E7F68}"/>
          </ac:picMkLst>
        </pc:picChg>
        <pc:picChg chg="add del mod">
          <ac:chgData name="Gabe van den Hoeven (student)" userId="b3e4615b-08f5-49c3-bbee-f75b506279e4" providerId="ADAL" clId="{3A274CCA-5C7A-4044-AE54-6C98CBDABC5D}" dt="2023-07-31T14:24:12.165" v="91" actId="478"/>
          <ac:picMkLst>
            <pc:docMk/>
            <pc:sldMk cId="1145299379" sldId="267"/>
            <ac:picMk id="1028" creationId="{968B9B9D-2FF0-E428-E25C-525B6933AD18}"/>
          </ac:picMkLst>
        </pc:picChg>
        <pc:picChg chg="add mod">
          <ac:chgData name="Gabe van den Hoeven (student)" userId="b3e4615b-08f5-49c3-bbee-f75b506279e4" providerId="ADAL" clId="{3A274CCA-5C7A-4044-AE54-6C98CBDABC5D}" dt="2023-07-31T14:24:30.520" v="95" actId="1076"/>
          <ac:picMkLst>
            <pc:docMk/>
            <pc:sldMk cId="1145299379" sldId="267"/>
            <ac:picMk id="1030" creationId="{D7671865-5F33-14D0-DA22-07616E584F7E}"/>
          </ac:picMkLst>
        </pc:picChg>
        <pc:picChg chg="add del">
          <ac:chgData name="Gabe van den Hoeven (student)" userId="b3e4615b-08f5-49c3-bbee-f75b506279e4" providerId="ADAL" clId="{3A274CCA-5C7A-4044-AE54-6C98CBDABC5D}" dt="2023-07-31T14:24:12.165" v="91" actId="478"/>
          <ac:picMkLst>
            <pc:docMk/>
            <pc:sldMk cId="1145299379" sldId="267"/>
            <ac:picMk id="1032" creationId="{B1D4A9BE-FBB9-17FA-7A87-19561A4D40C9}"/>
          </ac:picMkLst>
        </pc:picChg>
        <pc:picChg chg="add mod">
          <ac:chgData name="Gabe van den Hoeven (student)" userId="b3e4615b-08f5-49c3-bbee-f75b506279e4" providerId="ADAL" clId="{3A274CCA-5C7A-4044-AE54-6C98CBDABC5D}" dt="2023-07-31T14:24:23.681" v="94" actId="1076"/>
          <ac:picMkLst>
            <pc:docMk/>
            <pc:sldMk cId="1145299379" sldId="267"/>
            <ac:picMk id="1034" creationId="{DC65B6B7-7296-D19B-FEDF-8B146C91E1D5}"/>
          </ac:picMkLst>
        </pc:picChg>
      </pc:sldChg>
      <pc:sldChg chg="modSp add mod">
        <pc:chgData name="Gabe van den Hoeven (student)" userId="b3e4615b-08f5-49c3-bbee-f75b506279e4" providerId="ADAL" clId="{3A274CCA-5C7A-4044-AE54-6C98CBDABC5D}" dt="2023-07-31T14:08:21.639" v="83" actId="20577"/>
        <pc:sldMkLst>
          <pc:docMk/>
          <pc:sldMk cId="378451411" sldId="268"/>
        </pc:sldMkLst>
        <pc:spChg chg="mod">
          <ac:chgData name="Gabe van den Hoeven (student)" userId="b3e4615b-08f5-49c3-bbee-f75b506279e4" providerId="ADAL" clId="{3A274CCA-5C7A-4044-AE54-6C98CBDABC5D}" dt="2023-07-31T14:08:21.639" v="83" actId="20577"/>
          <ac:spMkLst>
            <pc:docMk/>
            <pc:sldMk cId="378451411" sldId="268"/>
            <ac:spMk id="2" creationId="{D361FCDB-6829-ADC0-F8F0-AFA6B45AD15F}"/>
          </ac:spMkLst>
        </pc:spChg>
      </pc:sldChg>
      <pc:sldChg chg="modSp add mod">
        <pc:chgData name="Gabe van den Hoeven (student)" userId="b3e4615b-08f5-49c3-bbee-f75b506279e4" providerId="ADAL" clId="{3A274CCA-5C7A-4044-AE54-6C98CBDABC5D}" dt="2023-07-31T14:08:12.912" v="61" actId="20577"/>
        <pc:sldMkLst>
          <pc:docMk/>
          <pc:sldMk cId="1288766053" sldId="269"/>
        </pc:sldMkLst>
        <pc:spChg chg="mod">
          <ac:chgData name="Gabe van den Hoeven (student)" userId="b3e4615b-08f5-49c3-bbee-f75b506279e4" providerId="ADAL" clId="{3A274CCA-5C7A-4044-AE54-6C98CBDABC5D}" dt="2023-07-31T14:08:12.912" v="61" actId="20577"/>
          <ac:spMkLst>
            <pc:docMk/>
            <pc:sldMk cId="1288766053" sldId="269"/>
            <ac:spMk id="2" creationId="{D361FCDB-6829-ADC0-F8F0-AFA6B45AD15F}"/>
          </ac:spMkLst>
        </pc:spChg>
      </pc:sldChg>
      <pc:sldChg chg="addSp delSp modSp add">
        <pc:chgData name="Gabe van den Hoeven (student)" userId="b3e4615b-08f5-49c3-bbee-f75b506279e4" providerId="ADAL" clId="{3A274CCA-5C7A-4044-AE54-6C98CBDABC5D}" dt="2023-07-31T15:39:19.781" v="106" actId="1076"/>
        <pc:sldMkLst>
          <pc:docMk/>
          <pc:sldMk cId="4187132461" sldId="270"/>
        </pc:sldMkLst>
        <pc:picChg chg="del mod">
          <ac:chgData name="Gabe van den Hoeven (student)" userId="b3e4615b-08f5-49c3-bbee-f75b506279e4" providerId="ADAL" clId="{3A274CCA-5C7A-4044-AE54-6C98CBDABC5D}" dt="2023-07-31T15:38:57.290" v="104" actId="478"/>
          <ac:picMkLst>
            <pc:docMk/>
            <pc:sldMk cId="4187132461" sldId="270"/>
            <ac:picMk id="1030" creationId="{D7671865-5F33-14D0-DA22-07616E584F7E}"/>
          </ac:picMkLst>
        </pc:picChg>
        <pc:picChg chg="del mod">
          <ac:chgData name="Gabe van den Hoeven (student)" userId="b3e4615b-08f5-49c3-bbee-f75b506279e4" providerId="ADAL" clId="{3A274CCA-5C7A-4044-AE54-6C98CBDABC5D}" dt="2023-07-31T15:38:39.204" v="100" actId="478"/>
          <ac:picMkLst>
            <pc:docMk/>
            <pc:sldMk cId="4187132461" sldId="270"/>
            <ac:picMk id="1034" creationId="{DC65B6B7-7296-D19B-FEDF-8B146C91E1D5}"/>
          </ac:picMkLst>
        </pc:picChg>
        <pc:picChg chg="add del mod">
          <ac:chgData name="Gabe van den Hoeven (student)" userId="b3e4615b-08f5-49c3-bbee-f75b506279e4" providerId="ADAL" clId="{3A274CCA-5C7A-4044-AE54-6C98CBDABC5D}" dt="2023-07-31T15:38:39.204" v="100" actId="478"/>
          <ac:picMkLst>
            <pc:docMk/>
            <pc:sldMk cId="4187132461" sldId="270"/>
            <ac:picMk id="2050" creationId="{7A690B14-214F-E489-AF7A-8E5D500B7DB9}"/>
          </ac:picMkLst>
        </pc:picChg>
        <pc:picChg chg="add mod">
          <ac:chgData name="Gabe van den Hoeven (student)" userId="b3e4615b-08f5-49c3-bbee-f75b506279e4" providerId="ADAL" clId="{3A274CCA-5C7A-4044-AE54-6C98CBDABC5D}" dt="2023-07-31T15:38:52.377" v="102" actId="1076"/>
          <ac:picMkLst>
            <pc:docMk/>
            <pc:sldMk cId="4187132461" sldId="270"/>
            <ac:picMk id="2052" creationId="{95F6F2EA-BF60-A765-50AB-EB0A5DFE94FE}"/>
          </ac:picMkLst>
        </pc:picChg>
        <pc:picChg chg="add mod">
          <ac:chgData name="Gabe van den Hoeven (student)" userId="b3e4615b-08f5-49c3-bbee-f75b506279e4" providerId="ADAL" clId="{3A274CCA-5C7A-4044-AE54-6C98CBDABC5D}" dt="2023-07-31T15:39:19.781" v="106" actId="1076"/>
          <ac:picMkLst>
            <pc:docMk/>
            <pc:sldMk cId="4187132461" sldId="270"/>
            <ac:picMk id="2054" creationId="{64733198-F58B-1371-188D-50A855C33291}"/>
          </ac:picMkLst>
        </pc:picChg>
      </pc:sldChg>
      <pc:sldChg chg="addSp delSp modSp add mod">
        <pc:chgData name="Gabe van den Hoeven (student)" userId="b3e4615b-08f5-49c3-bbee-f75b506279e4" providerId="ADAL" clId="{3A274CCA-5C7A-4044-AE54-6C98CBDABC5D}" dt="2023-07-31T15:41:11.211" v="116" actId="1076"/>
        <pc:sldMkLst>
          <pc:docMk/>
          <pc:sldMk cId="3131554836" sldId="271"/>
        </pc:sldMkLst>
        <pc:picChg chg="add mod">
          <ac:chgData name="Gabe van den Hoeven (student)" userId="b3e4615b-08f5-49c3-bbee-f75b506279e4" providerId="ADAL" clId="{3A274CCA-5C7A-4044-AE54-6C98CBDABC5D}" dt="2023-07-31T15:41:11.211" v="116" actId="1076"/>
          <ac:picMkLst>
            <pc:docMk/>
            <pc:sldMk cId="3131554836" sldId="271"/>
            <ac:picMk id="4" creationId="{B0241506-5BD7-3ACA-1DCA-03312C0CEA31}"/>
          </ac:picMkLst>
        </pc:picChg>
        <pc:picChg chg="del mod">
          <ac:chgData name="Gabe van den Hoeven (student)" userId="b3e4615b-08f5-49c3-bbee-f75b506279e4" providerId="ADAL" clId="{3A274CCA-5C7A-4044-AE54-6C98CBDABC5D}" dt="2023-07-31T15:40:35.186" v="109" actId="478"/>
          <ac:picMkLst>
            <pc:docMk/>
            <pc:sldMk cId="3131554836" sldId="271"/>
            <ac:picMk id="2052" creationId="{95F6F2EA-BF60-A765-50AB-EB0A5DFE94FE}"/>
          </ac:picMkLst>
        </pc:picChg>
        <pc:picChg chg="del mod">
          <ac:chgData name="Gabe van den Hoeven (student)" userId="b3e4615b-08f5-49c3-bbee-f75b506279e4" providerId="ADAL" clId="{3A274CCA-5C7A-4044-AE54-6C98CBDABC5D}" dt="2023-07-31T15:40:36.247" v="111" actId="478"/>
          <ac:picMkLst>
            <pc:docMk/>
            <pc:sldMk cId="3131554836" sldId="271"/>
            <ac:picMk id="2054" creationId="{64733198-F58B-1371-188D-50A855C33291}"/>
          </ac:picMkLst>
        </pc:picChg>
      </pc:sldChg>
      <pc:sldChg chg="addSp delSp modSp add mod">
        <pc:chgData name="Gabe van den Hoeven (student)" userId="b3e4615b-08f5-49c3-bbee-f75b506279e4" providerId="ADAL" clId="{3A274CCA-5C7A-4044-AE54-6C98CBDABC5D}" dt="2023-07-31T15:43:14.396" v="122" actId="1076"/>
        <pc:sldMkLst>
          <pc:docMk/>
          <pc:sldMk cId="651929580" sldId="272"/>
        </pc:sldMkLst>
        <pc:picChg chg="del">
          <ac:chgData name="Gabe van den Hoeven (student)" userId="b3e4615b-08f5-49c3-bbee-f75b506279e4" providerId="ADAL" clId="{3A274CCA-5C7A-4044-AE54-6C98CBDABC5D}" dt="2023-07-31T15:41:50.744" v="118" actId="478"/>
          <ac:picMkLst>
            <pc:docMk/>
            <pc:sldMk cId="651929580" sldId="272"/>
            <ac:picMk id="4" creationId="{B0241506-5BD7-3ACA-1DCA-03312C0CEA31}"/>
          </ac:picMkLst>
        </pc:picChg>
        <pc:picChg chg="add mod">
          <ac:chgData name="Gabe van den Hoeven (student)" userId="b3e4615b-08f5-49c3-bbee-f75b506279e4" providerId="ADAL" clId="{3A274CCA-5C7A-4044-AE54-6C98CBDABC5D}" dt="2023-07-31T15:43:14.396" v="122" actId="1076"/>
          <ac:picMkLst>
            <pc:docMk/>
            <pc:sldMk cId="651929580" sldId="272"/>
            <ac:picMk id="5" creationId="{04A0C621-64D9-6966-B84F-068BA0355D0D}"/>
          </ac:picMkLst>
        </pc:picChg>
      </pc:sldChg>
      <pc:sldChg chg="addSp delSp modSp add mod">
        <pc:chgData name="Gabe van den Hoeven (student)" userId="b3e4615b-08f5-49c3-bbee-f75b506279e4" providerId="ADAL" clId="{3A274CCA-5C7A-4044-AE54-6C98CBDABC5D}" dt="2023-07-31T15:44:09.501" v="127" actId="1076"/>
        <pc:sldMkLst>
          <pc:docMk/>
          <pc:sldMk cId="1587104294" sldId="273"/>
        </pc:sldMkLst>
        <pc:picChg chg="add mod">
          <ac:chgData name="Gabe van den Hoeven (student)" userId="b3e4615b-08f5-49c3-bbee-f75b506279e4" providerId="ADAL" clId="{3A274CCA-5C7A-4044-AE54-6C98CBDABC5D}" dt="2023-07-31T15:44:09.501" v="127" actId="1076"/>
          <ac:picMkLst>
            <pc:docMk/>
            <pc:sldMk cId="1587104294" sldId="273"/>
            <ac:picMk id="4" creationId="{0700E1C4-13DF-4E6C-9E5F-B1343FD67342}"/>
          </ac:picMkLst>
        </pc:picChg>
        <pc:picChg chg="del">
          <ac:chgData name="Gabe van den Hoeven (student)" userId="b3e4615b-08f5-49c3-bbee-f75b506279e4" providerId="ADAL" clId="{3A274CCA-5C7A-4044-AE54-6C98CBDABC5D}" dt="2023-07-31T15:43:26.949" v="124" actId="478"/>
          <ac:picMkLst>
            <pc:docMk/>
            <pc:sldMk cId="1587104294" sldId="273"/>
            <ac:picMk id="5" creationId="{04A0C621-64D9-6966-B84F-068BA0355D0D}"/>
          </ac:picMkLst>
        </pc:picChg>
      </pc:sldChg>
      <pc:sldChg chg="modSp add mod">
        <pc:chgData name="Gabe van den Hoeven (student)" userId="b3e4615b-08f5-49c3-bbee-f75b506279e4" providerId="ADAL" clId="{3A274CCA-5C7A-4044-AE54-6C98CBDABC5D}" dt="2023-07-31T15:49:16.039" v="129" actId="20577"/>
        <pc:sldMkLst>
          <pc:docMk/>
          <pc:sldMk cId="3226542234" sldId="274"/>
        </pc:sldMkLst>
        <pc:spChg chg="mod">
          <ac:chgData name="Gabe van den Hoeven (student)" userId="b3e4615b-08f5-49c3-bbee-f75b506279e4" providerId="ADAL" clId="{3A274CCA-5C7A-4044-AE54-6C98CBDABC5D}" dt="2023-07-31T15:49:16.039" v="129" actId="20577"/>
          <ac:spMkLst>
            <pc:docMk/>
            <pc:sldMk cId="3226542234" sldId="274"/>
            <ac:spMk id="2" creationId="{ECFE855F-D120-0A39-957D-46C2F6725DBA}"/>
          </ac:spMkLst>
        </pc:spChg>
      </pc:sldChg>
      <pc:sldChg chg="add">
        <pc:chgData name="Gabe van den Hoeven (student)" userId="b3e4615b-08f5-49c3-bbee-f75b506279e4" providerId="ADAL" clId="{3A274CCA-5C7A-4044-AE54-6C98CBDABC5D}" dt="2023-07-31T15:49:22.219" v="130" actId="2890"/>
        <pc:sldMkLst>
          <pc:docMk/>
          <pc:sldMk cId="2146213702" sldId="275"/>
        </pc:sldMkLst>
      </pc:sldChg>
      <pc:sldChg chg="add">
        <pc:chgData name="Gabe van den Hoeven (student)" userId="b3e4615b-08f5-49c3-bbee-f75b506279e4" providerId="ADAL" clId="{3A274CCA-5C7A-4044-AE54-6C98CBDABC5D}" dt="2023-07-31T15:49:25.778" v="131" actId="2890"/>
        <pc:sldMkLst>
          <pc:docMk/>
          <pc:sldMk cId="2674363815" sldId="276"/>
        </pc:sldMkLst>
      </pc:sldChg>
      <pc:sldMasterChg chg="del delSldLayout">
        <pc:chgData name="Gabe van den Hoeven (student)" userId="b3e4615b-08f5-49c3-bbee-f75b506279e4" providerId="ADAL" clId="{3A274CCA-5C7A-4044-AE54-6C98CBDABC5D}" dt="2023-07-31T14:08:08.145" v="55" actId="47"/>
        <pc:sldMasterMkLst>
          <pc:docMk/>
          <pc:sldMasterMk cId="349117273" sldId="2147483648"/>
        </pc:sldMasterMkLst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3793728814" sldId="2147483649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751930726" sldId="2147483650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3987282695" sldId="2147483651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1061716231" sldId="2147483652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2703659872" sldId="2147483653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586388638" sldId="2147483654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2159812483" sldId="2147483655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2522108897" sldId="2147483656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3012896391" sldId="2147483657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796269658" sldId="2147483658"/>
          </pc:sldLayoutMkLst>
        </pc:sldLayoutChg>
        <pc:sldLayoutChg chg="del">
          <pc:chgData name="Gabe van den Hoeven (student)" userId="b3e4615b-08f5-49c3-bbee-f75b506279e4" providerId="ADAL" clId="{3A274CCA-5C7A-4044-AE54-6C98CBDABC5D}" dt="2023-07-31T14:08:08.145" v="55" actId="47"/>
          <pc:sldLayoutMkLst>
            <pc:docMk/>
            <pc:sldMasterMk cId="349117273" sldId="2147483648"/>
            <pc:sldLayoutMk cId="2686180105" sldId="2147483659"/>
          </pc:sldLayoutMkLst>
        </pc:sldLayoutChg>
      </pc:sldMasterChg>
    </pc:docChg>
  </pc:docChgLst>
  <pc:docChgLst>
    <pc:chgData name="Gabe van den Hoeven (student)" userId="S::gcw.vandenhoeven@student.han.nl::b3e4615b-08f5-49c3-bbee-f75b506279e4" providerId="AD" clId="Web-{0CF2FAE5-A185-D2FD-F7E8-3E82420106D2}"/>
    <pc:docChg chg="addSld delSld modSld sldOrd">
      <pc:chgData name="Gabe van den Hoeven (student)" userId="S::gcw.vandenhoeven@student.han.nl::b3e4615b-08f5-49c3-bbee-f75b506279e4" providerId="AD" clId="Web-{0CF2FAE5-A185-D2FD-F7E8-3E82420106D2}" dt="2023-08-14T13:10:37.124" v="32"/>
      <pc:docMkLst>
        <pc:docMk/>
      </pc:docMkLst>
      <pc:sldChg chg="del">
        <pc:chgData name="Gabe van den Hoeven (student)" userId="S::gcw.vandenhoeven@student.han.nl::b3e4615b-08f5-49c3-bbee-f75b506279e4" providerId="AD" clId="Web-{0CF2FAE5-A185-D2FD-F7E8-3E82420106D2}" dt="2023-08-14T13:05:52.102" v="25"/>
        <pc:sldMkLst>
          <pc:docMk/>
          <pc:sldMk cId="1010870268" sldId="257"/>
        </pc:sldMkLst>
      </pc:sldChg>
      <pc:sldChg chg="modCm">
        <pc:chgData name="Gabe van den Hoeven (student)" userId="S::gcw.vandenhoeven@student.han.nl::b3e4615b-08f5-49c3-bbee-f75b506279e4" providerId="AD" clId="Web-{0CF2FAE5-A185-D2FD-F7E8-3E82420106D2}" dt="2023-08-14T13:10:32.390" v="31"/>
        <pc:sldMkLst>
          <pc:docMk/>
          <pc:sldMk cId="1145299379" sldId="26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abe van den Hoeven (student)" userId="S::gcw.vandenhoeven@student.han.nl::b3e4615b-08f5-49c3-bbee-f75b506279e4" providerId="AD" clId="Web-{0CF2FAE5-A185-D2FD-F7E8-3E82420106D2}" dt="2023-08-14T13:10:32.390" v="31"/>
              <pc2:cmMkLst xmlns:pc2="http://schemas.microsoft.com/office/powerpoint/2019/9/main/command">
                <pc:docMk/>
                <pc:sldMk cId="1145299379" sldId="267"/>
                <pc2:cmMk id="{E852BF19-B3BF-40B1-AF77-F9B74C3BFEE1}"/>
              </pc2:cmMkLst>
            </pc226:cmChg>
          </p:ext>
        </pc:extLst>
      </pc:sldChg>
      <pc:sldChg chg="modSp">
        <pc:chgData name="Gabe van den Hoeven (student)" userId="S::gcw.vandenhoeven@student.han.nl::b3e4615b-08f5-49c3-bbee-f75b506279e4" providerId="AD" clId="Web-{0CF2FAE5-A185-D2FD-F7E8-3E82420106D2}" dt="2023-08-14T13:02:28.222" v="24" actId="20577"/>
        <pc:sldMkLst>
          <pc:docMk/>
          <pc:sldMk cId="378451411" sldId="268"/>
        </pc:sldMkLst>
        <pc:spChg chg="mod">
          <ac:chgData name="Gabe van den Hoeven (student)" userId="S::gcw.vandenhoeven@student.han.nl::b3e4615b-08f5-49c3-bbee-f75b506279e4" providerId="AD" clId="Web-{0CF2FAE5-A185-D2FD-F7E8-3E82420106D2}" dt="2023-08-14T13:02:28.222" v="24" actId="20577"/>
          <ac:spMkLst>
            <pc:docMk/>
            <pc:sldMk cId="378451411" sldId="268"/>
            <ac:spMk id="3" creationId="{8240524E-BBA6-DDA4-71B1-02D7CB60695F}"/>
          </ac:spMkLst>
        </pc:spChg>
      </pc:sldChg>
      <pc:sldChg chg="modCm">
        <pc:chgData name="Gabe van den Hoeven (student)" userId="S::gcw.vandenhoeven@student.han.nl::b3e4615b-08f5-49c3-bbee-f75b506279e4" providerId="AD" clId="Web-{0CF2FAE5-A185-D2FD-F7E8-3E82420106D2}" dt="2023-08-14T13:10:37.124" v="32"/>
        <pc:sldMkLst>
          <pc:docMk/>
          <pc:sldMk cId="3131554836" sldId="27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abe van den Hoeven (student)" userId="S::gcw.vandenhoeven@student.han.nl::b3e4615b-08f5-49c3-bbee-f75b506279e4" providerId="AD" clId="Web-{0CF2FAE5-A185-D2FD-F7E8-3E82420106D2}" dt="2023-08-14T13:10:37.124" v="32"/>
              <pc2:cmMkLst xmlns:pc2="http://schemas.microsoft.com/office/powerpoint/2019/9/main/command">
                <pc:docMk/>
                <pc:sldMk cId="3131554836" sldId="271"/>
                <pc2:cmMk id="{45F1C789-4940-4B88-8D1F-DF437DBD34B6}"/>
              </pc2:cmMkLst>
            </pc226:cmChg>
          </p:ext>
        </pc:extLst>
      </pc:sldChg>
      <pc:sldChg chg="modSp modCm">
        <pc:chgData name="Gabe van den Hoeven (student)" userId="S::gcw.vandenhoeven@student.han.nl::b3e4615b-08f5-49c3-bbee-f75b506279e4" providerId="AD" clId="Web-{0CF2FAE5-A185-D2FD-F7E8-3E82420106D2}" dt="2023-08-14T13:10:29.530" v="30" actId="20577"/>
        <pc:sldMkLst>
          <pc:docMk/>
          <pc:sldMk cId="2674363815" sldId="276"/>
        </pc:sldMkLst>
        <pc:spChg chg="mod">
          <ac:chgData name="Gabe van den Hoeven (student)" userId="S::gcw.vandenhoeven@student.han.nl::b3e4615b-08f5-49c3-bbee-f75b506279e4" providerId="AD" clId="Web-{0CF2FAE5-A185-D2FD-F7E8-3E82420106D2}" dt="2023-08-14T13:10:29.530" v="30" actId="20577"/>
          <ac:spMkLst>
            <pc:docMk/>
            <pc:sldMk cId="2674363815" sldId="276"/>
            <ac:spMk id="3" creationId="{56177253-FAD9-F0E9-D620-FE09604D0596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abe van den Hoeven (student)" userId="S::gcw.vandenhoeven@student.han.nl::b3e4615b-08f5-49c3-bbee-f75b506279e4" providerId="AD" clId="Web-{0CF2FAE5-A185-D2FD-F7E8-3E82420106D2}" dt="2023-08-14T13:10:24.515" v="29"/>
              <pc2:cmMkLst xmlns:pc2="http://schemas.microsoft.com/office/powerpoint/2019/9/main/command">
                <pc:docMk/>
                <pc:sldMk cId="2674363815" sldId="276"/>
                <pc2:cmMk id="{EA46B509-B062-4467-B58F-74E8F29913F2}"/>
              </pc2:cmMkLst>
            </pc226:cmChg>
          </p:ext>
        </pc:extLst>
      </pc:sldChg>
      <pc:sldChg chg="delSp modSp new">
        <pc:chgData name="Gabe van den Hoeven (student)" userId="S::gcw.vandenhoeven@student.han.nl::b3e4615b-08f5-49c3-bbee-f75b506279e4" providerId="AD" clId="Web-{0CF2FAE5-A185-D2FD-F7E8-3E82420106D2}" dt="2023-08-14T13:01:36.268" v="22"/>
        <pc:sldMkLst>
          <pc:docMk/>
          <pc:sldMk cId="1490220109" sldId="283"/>
        </pc:sldMkLst>
        <pc:spChg chg="mod">
          <ac:chgData name="Gabe van den Hoeven (student)" userId="S::gcw.vandenhoeven@student.han.nl::b3e4615b-08f5-49c3-bbee-f75b506279e4" providerId="AD" clId="Web-{0CF2FAE5-A185-D2FD-F7E8-3E82420106D2}" dt="2023-08-14T13:00:55.548" v="12" actId="20577"/>
          <ac:spMkLst>
            <pc:docMk/>
            <pc:sldMk cId="1490220109" sldId="283"/>
            <ac:spMk id="2" creationId="{5C08EEB3-40E8-14FB-E364-C77FEA3B05E7}"/>
          </ac:spMkLst>
        </pc:spChg>
        <pc:spChg chg="del">
          <ac:chgData name="Gabe van den Hoeven (student)" userId="S::gcw.vandenhoeven@student.han.nl::b3e4615b-08f5-49c3-bbee-f75b506279e4" providerId="AD" clId="Web-{0CF2FAE5-A185-D2FD-F7E8-3E82420106D2}" dt="2023-08-14T13:01:36.268" v="22"/>
          <ac:spMkLst>
            <pc:docMk/>
            <pc:sldMk cId="1490220109" sldId="283"/>
            <ac:spMk id="3" creationId="{49C3BE91-84C8-CCBD-CD15-740ADB599D2C}"/>
          </ac:spMkLst>
        </pc:spChg>
      </pc:sldChg>
      <pc:sldChg chg="delSp modSp new ord">
        <pc:chgData name="Gabe van den Hoeven (student)" userId="S::gcw.vandenhoeven@student.han.nl::b3e4615b-08f5-49c3-bbee-f75b506279e4" providerId="AD" clId="Web-{0CF2FAE5-A185-D2FD-F7E8-3E82420106D2}" dt="2023-08-14T13:01:29.752" v="21"/>
        <pc:sldMkLst>
          <pc:docMk/>
          <pc:sldMk cId="1390755584" sldId="284"/>
        </pc:sldMkLst>
        <pc:spChg chg="mod">
          <ac:chgData name="Gabe van den Hoeven (student)" userId="S::gcw.vandenhoeven@student.han.nl::b3e4615b-08f5-49c3-bbee-f75b506279e4" providerId="AD" clId="Web-{0CF2FAE5-A185-D2FD-F7E8-3E82420106D2}" dt="2023-08-14T13:01:24.924" v="19" actId="20577"/>
          <ac:spMkLst>
            <pc:docMk/>
            <pc:sldMk cId="1390755584" sldId="284"/>
            <ac:spMk id="2" creationId="{9E32A8DA-A95A-B128-BEA3-B5CFE54B6EB1}"/>
          </ac:spMkLst>
        </pc:spChg>
        <pc:spChg chg="del">
          <ac:chgData name="Gabe van den Hoeven (student)" userId="S::gcw.vandenhoeven@student.han.nl::b3e4615b-08f5-49c3-bbee-f75b506279e4" providerId="AD" clId="Web-{0CF2FAE5-A185-D2FD-F7E8-3E82420106D2}" dt="2023-08-14T13:01:26.940" v="20"/>
          <ac:spMkLst>
            <pc:docMk/>
            <pc:sldMk cId="1390755584" sldId="284"/>
            <ac:spMk id="3" creationId="{B6D2AB3D-DDE7-6E2A-C0A3-2E22B10BAC03}"/>
          </ac:spMkLst>
        </pc:spChg>
      </pc:sldChg>
    </pc:docChg>
  </pc:docChgLst>
  <pc:docChgLst>
    <pc:chgData name="Gabe van den Hoeven (student)" userId="S::gcw.vandenhoeven@student.han.nl::b3e4615b-08f5-49c3-bbee-f75b506279e4" providerId="AD" clId="Web-{E2B7D170-E0A7-8680-B8F5-8C27F893D2B8}"/>
    <pc:docChg chg="addSld modSld">
      <pc:chgData name="Gabe van den Hoeven (student)" userId="S::gcw.vandenhoeven@student.han.nl::b3e4615b-08f5-49c3-bbee-f75b506279e4" providerId="AD" clId="Web-{E2B7D170-E0A7-8680-B8F5-8C27F893D2B8}" dt="2023-07-26T13:46:14.204" v="47"/>
      <pc:docMkLst>
        <pc:docMk/>
      </pc:docMkLst>
      <pc:sldChg chg="modSp">
        <pc:chgData name="Gabe van den Hoeven (student)" userId="S::gcw.vandenhoeven@student.han.nl::b3e4615b-08f5-49c3-bbee-f75b506279e4" providerId="AD" clId="Web-{E2B7D170-E0A7-8680-B8F5-8C27F893D2B8}" dt="2023-07-25T09:50:02.937" v="28" actId="20577"/>
        <pc:sldMkLst>
          <pc:docMk/>
          <pc:sldMk cId="1010870268" sldId="257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50:02.937" v="28" actId="20577"/>
          <ac:spMkLst>
            <pc:docMk/>
            <pc:sldMk cId="1010870268" sldId="257"/>
            <ac:spMk id="3" creationId="{ADB6BC71-4513-CB02-C6F8-28791F3D7C27}"/>
          </ac:spMkLst>
        </pc:spChg>
      </pc:sldChg>
      <pc:sldChg chg="modSp">
        <pc:chgData name="Gabe van den Hoeven (student)" userId="S::gcw.vandenhoeven@student.han.nl::b3e4615b-08f5-49c3-bbee-f75b506279e4" providerId="AD" clId="Web-{E2B7D170-E0A7-8680-B8F5-8C27F893D2B8}" dt="2023-07-25T09:48:52.559" v="2" actId="20577"/>
        <pc:sldMkLst>
          <pc:docMk/>
          <pc:sldMk cId="249534001" sldId="258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48:52.559" v="2" actId="20577"/>
          <ac:spMkLst>
            <pc:docMk/>
            <pc:sldMk cId="249534001" sldId="258"/>
            <ac:spMk id="2" creationId="{ECFE855F-D120-0A39-957D-46C2F6725DBA}"/>
          </ac:spMkLst>
        </pc:spChg>
      </pc:sldChg>
      <pc:sldChg chg="modSp">
        <pc:chgData name="Gabe van den Hoeven (student)" userId="S::gcw.vandenhoeven@student.han.nl::b3e4615b-08f5-49c3-bbee-f75b506279e4" providerId="AD" clId="Web-{E2B7D170-E0A7-8680-B8F5-8C27F893D2B8}" dt="2023-07-25T09:49:12.888" v="9" actId="20577"/>
        <pc:sldMkLst>
          <pc:docMk/>
          <pc:sldMk cId="3594341476" sldId="259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49:12.888" v="9" actId="20577"/>
          <ac:spMkLst>
            <pc:docMk/>
            <pc:sldMk cId="3594341476" sldId="259"/>
            <ac:spMk id="2" creationId="{D361FCDB-6829-ADC0-F8F0-AFA6B45AD15F}"/>
          </ac:spMkLst>
        </pc:spChg>
      </pc:sldChg>
      <pc:sldChg chg="delSp modSp new">
        <pc:chgData name="Gabe van den Hoeven (student)" userId="S::gcw.vandenhoeven@student.han.nl::b3e4615b-08f5-49c3-bbee-f75b506279e4" providerId="AD" clId="Web-{E2B7D170-E0A7-8680-B8F5-8C27F893D2B8}" dt="2023-07-26T13:46:14.204" v="47"/>
        <pc:sldMkLst>
          <pc:docMk/>
          <pc:sldMk cId="467057342" sldId="260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49:19.232" v="13" actId="20577"/>
          <ac:spMkLst>
            <pc:docMk/>
            <pc:sldMk cId="467057342" sldId="260"/>
            <ac:spMk id="2" creationId="{664DCBC9-DA64-A029-D5F7-9E877AFC26D1}"/>
          </ac:spMkLst>
        </pc:spChg>
        <pc:spChg chg="del">
          <ac:chgData name="Gabe van den Hoeven (student)" userId="S::gcw.vandenhoeven@student.han.nl::b3e4615b-08f5-49c3-bbee-f75b506279e4" providerId="AD" clId="Web-{E2B7D170-E0A7-8680-B8F5-8C27F893D2B8}" dt="2023-07-26T13:46:14.204" v="47"/>
          <ac:spMkLst>
            <pc:docMk/>
            <pc:sldMk cId="467057342" sldId="260"/>
            <ac:spMk id="3" creationId="{D0B934A3-5F7B-5E2D-DA27-AD96DDCECD9B}"/>
          </ac:spMkLst>
        </pc:spChg>
      </pc:sldChg>
      <pc:sldChg chg="modSp new">
        <pc:chgData name="Gabe van den Hoeven (student)" userId="S::gcw.vandenhoeven@student.han.nl::b3e4615b-08f5-49c3-bbee-f75b506279e4" providerId="AD" clId="Web-{E2B7D170-E0A7-8680-B8F5-8C27F893D2B8}" dt="2023-07-25T09:49:39.936" v="18" actId="20577"/>
        <pc:sldMkLst>
          <pc:docMk/>
          <pc:sldMk cId="226618571" sldId="261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49:39.936" v="18" actId="20577"/>
          <ac:spMkLst>
            <pc:docMk/>
            <pc:sldMk cId="226618571" sldId="261"/>
            <ac:spMk id="2" creationId="{2767E9F1-CC66-DD86-45E8-40ACACDA7754}"/>
          </ac:spMkLst>
        </pc:spChg>
      </pc:sldChg>
      <pc:sldChg chg="modSp new">
        <pc:chgData name="Gabe van den Hoeven (student)" userId="S::gcw.vandenhoeven@student.han.nl::b3e4615b-08f5-49c3-bbee-f75b506279e4" providerId="AD" clId="Web-{E2B7D170-E0A7-8680-B8F5-8C27F893D2B8}" dt="2023-07-25T09:49:55.593" v="27" actId="20577"/>
        <pc:sldMkLst>
          <pc:docMk/>
          <pc:sldMk cId="1549541348" sldId="262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49:55.593" v="27" actId="20577"/>
          <ac:spMkLst>
            <pc:docMk/>
            <pc:sldMk cId="1549541348" sldId="262"/>
            <ac:spMk id="2" creationId="{D2763CE6-CF12-362E-F69F-4CB98DA58968}"/>
          </ac:spMkLst>
        </pc:spChg>
      </pc:sldChg>
      <pc:sldChg chg="modSp new">
        <pc:chgData name="Gabe van den Hoeven (student)" userId="S::gcw.vandenhoeven@student.han.nl::b3e4615b-08f5-49c3-bbee-f75b506279e4" providerId="AD" clId="Web-{E2B7D170-E0A7-8680-B8F5-8C27F893D2B8}" dt="2023-07-25T09:50:27.235" v="32" actId="20577"/>
        <pc:sldMkLst>
          <pc:docMk/>
          <pc:sldMk cId="1667228304" sldId="263"/>
        </pc:sldMkLst>
        <pc:spChg chg="mod">
          <ac:chgData name="Gabe van den Hoeven (student)" userId="S::gcw.vandenhoeven@student.han.nl::b3e4615b-08f5-49c3-bbee-f75b506279e4" providerId="AD" clId="Web-{E2B7D170-E0A7-8680-B8F5-8C27F893D2B8}" dt="2023-07-25T09:50:27.235" v="32" actId="20577"/>
          <ac:spMkLst>
            <pc:docMk/>
            <pc:sldMk cId="1667228304" sldId="263"/>
            <ac:spMk id="2" creationId="{D0A6DFA8-5F6A-7AB5-9B6D-5DDD6CE4537B}"/>
          </ac:spMkLst>
        </pc:spChg>
      </pc:sldChg>
      <pc:sldChg chg="addSp delSp modSp new addAnim delAnim">
        <pc:chgData name="Gabe van den Hoeven (student)" userId="S::gcw.vandenhoeven@student.han.nl::b3e4615b-08f5-49c3-bbee-f75b506279e4" providerId="AD" clId="Web-{E2B7D170-E0A7-8680-B8F5-8C27F893D2B8}" dt="2023-07-26T13:44:30.153" v="46" actId="14100"/>
        <pc:sldMkLst>
          <pc:docMk/>
          <pc:sldMk cId="18887373" sldId="264"/>
        </pc:sldMkLst>
        <pc:spChg chg="del">
          <ac:chgData name="Gabe van den Hoeven (student)" userId="S::gcw.vandenhoeven@student.han.nl::b3e4615b-08f5-49c3-bbee-f75b506279e4" providerId="AD" clId="Web-{E2B7D170-E0A7-8680-B8F5-8C27F893D2B8}" dt="2023-07-26T13:44:23.044" v="43"/>
          <ac:spMkLst>
            <pc:docMk/>
            <pc:sldMk cId="18887373" sldId="264"/>
            <ac:spMk id="2" creationId="{0C7AFDB7-C297-4EE3-BBFB-B34F6570C09A}"/>
          </ac:spMkLst>
        </pc:spChg>
        <pc:spChg chg="del">
          <ac:chgData name="Gabe van den Hoeven (student)" userId="S::gcw.vandenhoeven@student.han.nl::b3e4615b-08f5-49c3-bbee-f75b506279e4" providerId="AD" clId="Web-{E2B7D170-E0A7-8680-B8F5-8C27F893D2B8}" dt="2023-07-26T13:44:24.513" v="44"/>
          <ac:spMkLst>
            <pc:docMk/>
            <pc:sldMk cId="18887373" sldId="264"/>
            <ac:spMk id="3" creationId="{F6444A8F-2555-1173-A796-433F88CC33B5}"/>
          </ac:spMkLst>
        </pc:spChg>
        <pc:picChg chg="add mod">
          <ac:chgData name="Gabe van den Hoeven (student)" userId="S::gcw.vandenhoeven@student.han.nl::b3e4615b-08f5-49c3-bbee-f75b506279e4" providerId="AD" clId="Web-{E2B7D170-E0A7-8680-B8F5-8C27F893D2B8}" dt="2023-07-26T13:44:30.153" v="46" actId="14100"/>
          <ac:picMkLst>
            <pc:docMk/>
            <pc:sldMk cId="18887373" sldId="264"/>
            <ac:picMk id="4" creationId="{346BCCE5-98C0-E476-E395-E9BF3A6B0D83}"/>
          </ac:picMkLst>
        </pc:picChg>
        <pc:picChg chg="add del mod">
          <ac:chgData name="Gabe van den Hoeven (student)" userId="S::gcw.vandenhoeven@student.han.nl::b3e4615b-08f5-49c3-bbee-f75b506279e4" providerId="AD" clId="Web-{E2B7D170-E0A7-8680-B8F5-8C27F893D2B8}" dt="2023-07-26T09:32:00.035" v="35"/>
          <ac:picMkLst>
            <pc:docMk/>
            <pc:sldMk cId="18887373" sldId="264"/>
            <ac:picMk id="4" creationId="{CBED7374-40FB-567E-8D5F-D5130CD085A3}"/>
          </ac:picMkLst>
        </pc:picChg>
        <pc:picChg chg="add del mod">
          <ac:chgData name="Gabe van den Hoeven (student)" userId="S::gcw.vandenhoeven@student.han.nl::b3e4615b-08f5-49c3-bbee-f75b506279e4" providerId="AD" clId="Web-{E2B7D170-E0A7-8680-B8F5-8C27F893D2B8}" dt="2023-07-26T09:33:24.241" v="41"/>
          <ac:picMkLst>
            <pc:docMk/>
            <pc:sldMk cId="18887373" sldId="264"/>
            <ac:picMk id="5" creationId="{AF1242AD-5C56-B94D-C6B6-9094C2869FCE}"/>
          </ac:picMkLst>
        </pc:picChg>
      </pc:sldChg>
    </pc:docChg>
  </pc:docChgLst>
  <pc:docChgLst>
    <pc:chgData name="Gabe van den Hoeven (student)" userId="S::gcw.vandenhoeven@student.han.nl::b3e4615b-08f5-49c3-bbee-f75b506279e4" providerId="AD" clId="Web-{2C858A9D-3EA2-7C2E-5977-63946F9EE041}"/>
    <pc:docChg chg="modSld sldOrd">
      <pc:chgData name="Gabe van den Hoeven (student)" userId="S::gcw.vandenhoeven@student.han.nl::b3e4615b-08f5-49c3-bbee-f75b506279e4" providerId="AD" clId="Web-{2C858A9D-3EA2-7C2E-5977-63946F9EE041}" dt="2023-08-14T07:28:42.433" v="39" actId="20577"/>
      <pc:docMkLst>
        <pc:docMk/>
      </pc:docMkLst>
      <pc:sldChg chg="modSp">
        <pc:chgData name="Gabe van den Hoeven (student)" userId="S::gcw.vandenhoeven@student.han.nl::b3e4615b-08f5-49c3-bbee-f75b506279e4" providerId="AD" clId="Web-{2C858A9D-3EA2-7C2E-5977-63946F9EE041}" dt="2023-08-14T07:28:42.433" v="39" actId="20577"/>
        <pc:sldMkLst>
          <pc:docMk/>
          <pc:sldMk cId="3594341476" sldId="259"/>
        </pc:sldMkLst>
        <pc:spChg chg="mod">
          <ac:chgData name="Gabe van den Hoeven (student)" userId="S::gcw.vandenhoeven@student.han.nl::b3e4615b-08f5-49c3-bbee-f75b506279e4" providerId="AD" clId="Web-{2C858A9D-3EA2-7C2E-5977-63946F9EE041}" dt="2023-08-14T07:28:42.433" v="39" actId="20577"/>
          <ac:spMkLst>
            <pc:docMk/>
            <pc:sldMk cId="3594341476" sldId="259"/>
            <ac:spMk id="3" creationId="{8240524E-BBA6-DDA4-71B1-02D7CB60695F}"/>
          </ac:spMkLst>
        </pc:spChg>
      </pc:sldChg>
      <pc:sldChg chg="ord">
        <pc:chgData name="Gabe van den Hoeven (student)" userId="S::gcw.vandenhoeven@student.han.nl::b3e4615b-08f5-49c3-bbee-f75b506279e4" providerId="AD" clId="Web-{2C858A9D-3EA2-7C2E-5977-63946F9EE041}" dt="2023-08-14T07:27:15.446" v="6"/>
        <pc:sldMkLst>
          <pc:docMk/>
          <pc:sldMk cId="2727745606" sldId="279"/>
        </pc:sldMkLst>
      </pc:sldChg>
      <pc:sldChg chg="addSp delSp modSp">
        <pc:chgData name="Gabe van den Hoeven (student)" userId="S::gcw.vandenhoeven@student.han.nl::b3e4615b-08f5-49c3-bbee-f75b506279e4" providerId="AD" clId="Web-{2C858A9D-3EA2-7C2E-5977-63946F9EE041}" dt="2023-08-14T07:25:04.035" v="5" actId="14100"/>
        <pc:sldMkLst>
          <pc:docMk/>
          <pc:sldMk cId="721875173" sldId="280"/>
        </pc:sldMkLst>
        <pc:spChg chg="del">
          <ac:chgData name="Gabe van den Hoeven (student)" userId="S::gcw.vandenhoeven@student.han.nl::b3e4615b-08f5-49c3-bbee-f75b506279e4" providerId="AD" clId="Web-{2C858A9D-3EA2-7C2E-5977-63946F9EE041}" dt="2023-08-14T07:24:38.362" v="0"/>
          <ac:spMkLst>
            <pc:docMk/>
            <pc:sldMk cId="721875173" sldId="280"/>
            <ac:spMk id="3" creationId="{8240524E-BBA6-DDA4-71B1-02D7CB60695F}"/>
          </ac:spMkLst>
        </pc:spChg>
        <pc:picChg chg="add mod ord">
          <ac:chgData name="Gabe van den Hoeven (student)" userId="S::gcw.vandenhoeven@student.han.nl::b3e4615b-08f5-49c3-bbee-f75b506279e4" providerId="AD" clId="Web-{2C858A9D-3EA2-7C2E-5977-63946F9EE041}" dt="2023-08-14T07:25:04.035" v="5" actId="14100"/>
          <ac:picMkLst>
            <pc:docMk/>
            <pc:sldMk cId="721875173" sldId="280"/>
            <ac:picMk id="4" creationId="{B6B8E9F5-F2A7-310C-947E-6730FB755B03}"/>
          </ac:picMkLst>
        </pc:picChg>
      </pc:sldChg>
    </pc:docChg>
  </pc:docChgLst>
</pc:chgInfo>
</file>

<file path=ppt/comments/modernComment_10B_4443E1B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852BF19-B3BF-40B1-AF77-F9B74C3BFEE1}" authorId="{05328569-5DEB-CD75-9047-55CA19E1A3B9}" status="resolved" created="2023-08-14T12:36:54.765" complete="100000">
    <pc:sldMkLst xmlns:pc="http://schemas.microsoft.com/office/powerpoint/2013/main/command">
      <pc:docMk/>
      <pc:sldMk cId="1145299379" sldId="267"/>
    </pc:sldMkLst>
    <p188:txBody>
      <a:bodyPr/>
      <a:lstStyle/>
      <a:p>
        <a:r>
          <a:rPr lang="en-US"/>
          <a:t>Hier hoofd slide tussen met 'biologische resultaten'</a:t>
        </a:r>
      </a:p>
    </p188:txBody>
  </p188:cm>
</p188:cmLst>
</file>

<file path=ppt/comments/modernComment_10F_BAA7BC1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5F1C789-4940-4B88-8D1F-DF437DBD34B6}" authorId="{05328569-5DEB-CD75-9047-55CA19E1A3B9}" status="resolved" created="2023-08-14T12:37:07.500" complete="100000">
    <pc:sldMkLst xmlns:pc="http://schemas.microsoft.com/office/powerpoint/2013/main/command">
      <pc:docMk/>
      <pc:sldMk cId="3131554836" sldId="271"/>
    </pc:sldMkLst>
    <p188:txBody>
      <a:bodyPr/>
      <a:lstStyle/>
      <a:p>
        <a:r>
          <a:rPr lang="en-US"/>
          <a:t>Slide tussen met 'computationele resultaten'</a:t>
        </a:r>
      </a:p>
    </p188:txBody>
  </p188:cm>
</p188:cmLst>
</file>

<file path=ppt/comments/modernComment_114_9F678DA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A46B509-B062-4467-B58F-74E8F29913F2}" authorId="{05328569-5DEB-CD75-9047-55CA19E1A3B9}" status="resolved" created="2023-08-14T12:35:30.106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674363815" sldId="276"/>
      <ac:spMk id="3" creationId="{56177253-FAD9-F0E9-D620-FE09604D0596}"/>
      <ac:txMk cp="152" len="11">
        <ac:context len="171" hash="2403467305"/>
      </ac:txMk>
    </ac:txMkLst>
    <p188:pos x="4773975" y="1432192"/>
    <p188:txBody>
      <a:bodyPr/>
      <a:lstStyle/>
      <a:p>
        <a:r>
          <a:rPr lang="en-US"/>
          <a:t>Niet helemaal waar, wel gelukt, maar aantal problemen ivm schaalbaarheid etc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1F7743-EF16-4F31-B72C-9BF2525C769E}" type="datetimeFigureOut">
              <a:t>9/11/2023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710487-11C5-41B4-8B9D-F6E08E9BBAA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15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zo.nl/feiten-cijfers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erenrecht.nl/nieuwsartikelen/zuivelindustrie-behoort-tot-grootste-milieuvervuilers-van-nederland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vm.nl/stikstof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rkov_chain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https://www.nzo.nl/feiten-cijfers/</a:t>
            </a:r>
            <a:r>
              <a:rPr lang="en-US"/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710487-11C5-41B4-8B9D-F6E08E9BBAA3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515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https://www.dierenrecht.nl/nieuwsartikelen/zuivelindustrie-behoort-tot-grootste-milieuvervuilers-van-nederland</a:t>
            </a:r>
            <a:r>
              <a:rPr lang="en-US"/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710487-11C5-41B4-8B9D-F6E08E9BBAA3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36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https://www.rivm.nl/stikstof</a:t>
            </a:r>
            <a:r>
              <a:rPr lang="en-US"/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710487-11C5-41B4-8B9D-F6E08E9BBAA3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25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https://en.wikipedia.org/wiki/Markov_chain</a:t>
            </a:r>
            <a:r>
              <a:rPr lang="en-US"/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710487-11C5-41B4-8B9D-F6E08E9BBAA3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27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21543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5152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3884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93656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49865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2709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01244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203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62603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3305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6102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3469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1277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18317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323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6039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924EF-B780-459C-9141-B5DD58766530}" type="datetimeFigureOut">
              <a:rPr lang="en-NL" smtClean="0"/>
              <a:t>09/11/2023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E1447DA-5510-4CF8-96CD-751E387B6CE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781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8/10/relationships/comments" Target="../comments/modernComment_10B_4443E1B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8/10/relationships/comments" Target="../comments/modernComment_10F_BAA7BC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9F678DA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ows looking at the camera">
            <a:extLst>
              <a:ext uri="{FF2B5EF4-FFF2-40B4-BE49-F238E27FC236}">
                <a16:creationId xmlns:a16="http://schemas.microsoft.com/office/drawing/2014/main" id="{CA35DF96-3E40-E5D3-6EAC-9AD5631CC3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</a:blip>
          <a:srcRect l="10034" r="24547"/>
          <a:stretch/>
        </p:blipFill>
        <p:spPr>
          <a:xfrm>
            <a:off x="5123543" y="-1"/>
            <a:ext cx="7065281" cy="6858001"/>
          </a:xfrm>
          <a:custGeom>
            <a:avLst/>
            <a:gdLst/>
            <a:ahLst/>
            <a:cxnLst/>
            <a:rect l="l" t="t" r="r" b="b"/>
            <a:pathLst>
              <a:path w="7065281" h="6858001">
                <a:moveTo>
                  <a:pt x="379987" y="0"/>
                </a:moveTo>
                <a:lnTo>
                  <a:pt x="7065281" y="0"/>
                </a:lnTo>
                <a:lnTo>
                  <a:pt x="7065281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E6C1B-4CBC-661A-E5AF-BD3C7A5EB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6" y="1678666"/>
            <a:ext cx="5123515" cy="236909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700" dirty="0"/>
              <a:t>The Development of Digital Twins for Cows and Dairy Farms in the Netherlands</a:t>
            </a:r>
            <a:endParaRPr lang="en-NL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031A6-3FEC-72C3-218F-A622539D6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5113217" cy="1096901"/>
          </a:xfrm>
        </p:spPr>
        <p:txBody>
          <a:bodyPr>
            <a:normAutofit/>
          </a:bodyPr>
          <a:lstStyle/>
          <a:p>
            <a:r>
              <a:rPr lang="en-GB" sz="1600"/>
              <a:t>Gabe van den Hoeven</a:t>
            </a:r>
            <a:endParaRPr lang="en-NL" sz="160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968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EBFEF83-B0E7-BFA9-6CA1-6EF35FFE8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5183" y="68978"/>
            <a:ext cx="10032540" cy="6718833"/>
          </a:xfrm>
        </p:spPr>
      </p:pic>
    </p:spTree>
    <p:extLst>
      <p:ext uri="{BB962C8B-B14F-4D97-AF65-F5344CB8AC3E}">
        <p14:creationId xmlns:p14="http://schemas.microsoft.com/office/powerpoint/2010/main" val="2727745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>
                <a:solidFill>
                  <a:schemeClr val="tx1"/>
                </a:solidFill>
                <a:cs typeface="Calibri Light"/>
              </a:rPr>
              <a:t>De cow-builder package</a:t>
            </a:r>
            <a:endParaRPr lang="en-NL">
              <a:solidFill>
                <a:schemeClr val="tx1"/>
              </a:solidFill>
            </a:endParaRP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048F663-0CA8-49E5-FCDB-039D2BBE6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flowchart</a:t>
            </a:r>
          </a:p>
        </p:txBody>
      </p:sp>
      <p:pic>
        <p:nvPicPr>
          <p:cNvPr id="6" name="Afbeelding 5" descr="A diagram of a diagram&#10;&#10;Description automatically generated">
            <a:extLst>
              <a:ext uri="{FF2B5EF4-FFF2-40B4-BE49-F238E27FC236}">
                <a16:creationId xmlns:a16="http://schemas.microsoft.com/office/drawing/2014/main" id="{AF1D4C57-E328-F741-BA26-E3B03F6AD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071" y="2564"/>
            <a:ext cx="4624086" cy="685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75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2A8DA-A95A-B128-BEA3-B5CFE54B6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tx1"/>
                </a:solidFill>
              </a:rPr>
              <a:t>Biologische resultaten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0755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D7671865-5F33-14D0-DA22-07616E584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C65B6B7-7296-D19B-FEDF-8B146C91E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7886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A10112-49A0-371C-E84A-329249123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666343"/>
            <a:ext cx="8596668" cy="13750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Totaal productie aan het einde van de simulatie:</a:t>
            </a:r>
          </a:p>
          <a:p>
            <a:pPr lvl="1"/>
            <a:r>
              <a:rPr lang="en-GB" dirty="0"/>
              <a:t>~95,000 kg </a:t>
            </a:r>
            <a:r>
              <a:rPr lang="nl-NL" dirty="0"/>
              <a:t>voorspelt</a:t>
            </a:r>
            <a:r>
              <a:rPr lang="en-GB" dirty="0"/>
              <a:t> door het model</a:t>
            </a:r>
          </a:p>
          <a:p>
            <a:pPr lvl="1"/>
            <a:r>
              <a:rPr lang="en-GB" dirty="0"/>
              <a:t>~90,000 kg </a:t>
            </a:r>
            <a:r>
              <a:rPr lang="en-GB" dirty="0" err="1"/>
              <a:t>verwacht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gemiddelde</a:t>
            </a:r>
            <a:r>
              <a:rPr lang="en-GB" dirty="0"/>
              <a:t> </a:t>
            </a:r>
            <a:r>
              <a:rPr lang="en-GB" dirty="0" err="1"/>
              <a:t>productie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4529937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5F6F2EA-BF60-A765-50AB-EB0A5DFE9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476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4733198-F58B-1371-188D-50A855C33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9476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7132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8EEB3-40E8-14FB-E364-C77FEA3B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tx1"/>
                </a:solidFill>
              </a:rPr>
              <a:t>Computationele</a:t>
            </a:r>
            <a:r>
              <a:rPr lang="nl-NL" dirty="0">
                <a:solidFill>
                  <a:schemeClr val="tx1"/>
                </a:solidFill>
              </a:rPr>
              <a:t> resultaten</a:t>
            </a:r>
          </a:p>
        </p:txBody>
      </p:sp>
    </p:spTree>
    <p:extLst>
      <p:ext uri="{BB962C8B-B14F-4D97-AF65-F5344CB8AC3E}">
        <p14:creationId xmlns:p14="http://schemas.microsoft.com/office/powerpoint/2010/main" val="1490220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chemeClr val="tx1"/>
                </a:solidFill>
                <a:cs typeface="Calibri Light"/>
              </a:rPr>
              <a:t>Resultaten</a:t>
            </a:r>
            <a:endParaRPr lang="en-NL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41506-5BD7-3ACA-1DCA-03312C0C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61" y="1270000"/>
            <a:ext cx="8638013" cy="507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5483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chemeClr val="tx1"/>
                </a:solidFill>
                <a:cs typeface="Calibri Light"/>
              </a:rPr>
              <a:t>Resultaten</a:t>
            </a:r>
            <a:endParaRPr lang="en-NL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A0C621-64D9-6966-B84F-068BA0355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97" y="1270000"/>
            <a:ext cx="8592505" cy="50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29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chemeClr val="tx1"/>
                </a:solidFill>
                <a:cs typeface="Calibri Light"/>
              </a:rPr>
              <a:t>Resultaten</a:t>
            </a:r>
            <a:endParaRPr lang="en-NL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00E1C4-13DF-4E6C-9E5F-B1343FD67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70000"/>
            <a:ext cx="8581656" cy="50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04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chemeClr val="tx1"/>
                </a:solidFill>
                <a:cs typeface="Calibri Light"/>
              </a:rPr>
              <a:t>Discussie</a:t>
            </a:r>
            <a:r>
              <a:rPr lang="en-GB">
                <a:solidFill>
                  <a:schemeClr val="tx1"/>
                </a:solidFill>
                <a:cs typeface="Calibri Light"/>
              </a:rPr>
              <a:t> </a:t>
            </a:r>
            <a:r>
              <a:rPr lang="en-GB" err="1">
                <a:solidFill>
                  <a:schemeClr val="tx1"/>
                </a:solidFill>
                <a:cs typeface="Calibri Light"/>
              </a:rPr>
              <a:t>en</a:t>
            </a:r>
            <a:r>
              <a:rPr lang="en-GB">
                <a:solidFill>
                  <a:schemeClr val="tx1"/>
                </a:solidFill>
                <a:cs typeface="Calibri Light"/>
              </a:rPr>
              <a:t> </a:t>
            </a:r>
            <a:r>
              <a:rPr lang="en-GB" err="1">
                <a:solidFill>
                  <a:schemeClr val="tx1"/>
                </a:solidFill>
                <a:cs typeface="Calibri Light"/>
              </a:rPr>
              <a:t>conclusie</a:t>
            </a:r>
            <a:endParaRPr lang="en-NL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0524E-BBA6-DDA4-71B1-02D7CB606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Validatie door middel van casestudy's</a:t>
            </a:r>
          </a:p>
          <a:p>
            <a:r>
              <a:rPr lang="nl-NL" dirty="0"/>
              <a:t>Meer fenotypes toevoegen</a:t>
            </a:r>
          </a:p>
          <a:p>
            <a:r>
              <a:rPr lang="nl-NL" dirty="0"/>
              <a:t>Verbetering van het model</a:t>
            </a:r>
          </a:p>
          <a:p>
            <a:pPr lvl="1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7845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855F-D120-0A39-957D-46C2F672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err="1">
                <a:solidFill>
                  <a:schemeClr val="tx1"/>
                </a:solidFill>
                <a:cs typeface="Calibri Light"/>
              </a:rPr>
              <a:t>Introductie</a:t>
            </a:r>
            <a:endParaRPr lang="en-NL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7253-FAD9-F0E9-D620-FE09604D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Snel groeiende populatie</a:t>
            </a:r>
          </a:p>
          <a:p>
            <a:r>
              <a:rPr lang="nl-NL"/>
              <a:t>Energie en voeding</a:t>
            </a:r>
          </a:p>
          <a:p>
            <a:r>
              <a:rPr lang="nl-NL"/>
              <a:t>Uitstoot broeikasgassen en opwarming van de aarde</a:t>
            </a:r>
          </a:p>
          <a:p>
            <a:r>
              <a:rPr lang="nl-NL"/>
              <a:t>Landbouw </a:t>
            </a:r>
          </a:p>
        </p:txBody>
      </p:sp>
    </p:spTree>
    <p:extLst>
      <p:ext uri="{BB962C8B-B14F-4D97-AF65-F5344CB8AC3E}">
        <p14:creationId xmlns:p14="http://schemas.microsoft.com/office/powerpoint/2010/main" val="249534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>
                <a:solidFill>
                  <a:schemeClr val="tx1"/>
                </a:solidFill>
                <a:cs typeface="Calibri Light"/>
              </a:rPr>
              <a:t>Vragen</a:t>
            </a:r>
            <a:endParaRPr lang="en-NL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0524E-BBA6-DDA4-71B1-02D7CB606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766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  <a:cs typeface="Calibri Light"/>
              </a:rPr>
              <a:t>Demo</a:t>
            </a:r>
            <a:endParaRPr lang="en-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543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498C7-324B-3802-EFAA-E8D3BA966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66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855F-D120-0A39-957D-46C2F672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>
                <a:solidFill>
                  <a:schemeClr val="tx1"/>
                </a:solidFill>
              </a:rPr>
              <a:t>Introductie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7253-FAD9-F0E9-D620-FE09604D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L"/>
              <a:t>Het belang van de zuivel industrie</a:t>
            </a:r>
            <a:endParaRPr lang="nl-NL"/>
          </a:p>
        </p:txBody>
      </p:sp>
      <p:pic>
        <p:nvPicPr>
          <p:cNvPr id="4" name="Picture 4" descr="A poster with infographics of dairy products&#10;&#10;Description automatically generated">
            <a:extLst>
              <a:ext uri="{FF2B5EF4-FFF2-40B4-BE49-F238E27FC236}">
                <a16:creationId xmlns:a16="http://schemas.microsoft.com/office/drawing/2014/main" id="{EBA29B91-C2BE-E101-73E1-F85912DEA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36206"/>
            <a:ext cx="4783271" cy="675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42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B2E2-C092-737D-6A5A-60AE46045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chemeClr val="tx1"/>
                </a:solidFill>
              </a:rPr>
              <a:t>introductie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12ACD-3D71-DAE0-C242-0D9D15DF6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De </a:t>
            </a:r>
            <a:r>
              <a:rPr lang="en-US" err="1"/>
              <a:t>keerzijde</a:t>
            </a:r>
            <a:endParaRPr lang="en-US"/>
          </a:p>
        </p:txBody>
      </p:sp>
      <p:pic>
        <p:nvPicPr>
          <p:cNvPr id="5" name="Picture 5" descr="A poster with a cow head and infographics&#10;&#10;Description automatically generated">
            <a:extLst>
              <a:ext uri="{FF2B5EF4-FFF2-40B4-BE49-F238E27FC236}">
                <a16:creationId xmlns:a16="http://schemas.microsoft.com/office/drawing/2014/main" id="{293D5AD4-0E7C-D4CA-9A0B-BB7ABB4CB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936" y="745504"/>
            <a:ext cx="5736210" cy="572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42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855F-D120-0A39-957D-46C2F672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 err="1">
                <a:solidFill>
                  <a:schemeClr val="tx1"/>
                </a:solidFill>
              </a:rPr>
              <a:t>Introductie</a:t>
            </a:r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7253-FAD9-F0E9-D620-FE09604D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L" dirty="0"/>
              <a:t>De </a:t>
            </a:r>
            <a:r>
              <a:rPr lang="en-NL" dirty="0" err="1"/>
              <a:t>effecten</a:t>
            </a:r>
            <a:r>
              <a:rPr lang="en-NL" dirty="0"/>
              <a:t> van de </a:t>
            </a:r>
            <a:r>
              <a:rPr lang="en-NL" dirty="0" err="1"/>
              <a:t>zuivel</a:t>
            </a:r>
            <a:r>
              <a:rPr lang="en-NL" dirty="0"/>
              <a:t> </a:t>
            </a:r>
            <a:r>
              <a:rPr lang="en-NL" dirty="0" err="1"/>
              <a:t>industrie</a:t>
            </a:r>
            <a:r>
              <a:rPr lang="en-NL" dirty="0"/>
              <a:t> op de </a:t>
            </a:r>
            <a:r>
              <a:rPr lang="en-NL" dirty="0" err="1"/>
              <a:t>omgeving</a:t>
            </a:r>
            <a:endParaRPr lang="nl-NL" dirty="0"/>
          </a:p>
          <a:p>
            <a:r>
              <a:rPr lang="en-GB" dirty="0"/>
              <a:t>CO</a:t>
            </a:r>
            <a:r>
              <a:rPr lang="en-GB" baseline="-25000" dirty="0"/>
              <a:t>2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NL" dirty="0" err="1"/>
              <a:t>Methaan</a:t>
            </a:r>
            <a:endParaRPr lang="en-NL" dirty="0"/>
          </a:p>
          <a:p>
            <a:r>
              <a:rPr lang="en-NL" dirty="0" err="1"/>
              <a:t>Ureum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A</a:t>
            </a:r>
            <a:r>
              <a:rPr lang="en-NL" dirty="0" err="1"/>
              <a:t>mmoniak</a:t>
            </a:r>
            <a:endParaRPr lang="en-GB" dirty="0"/>
          </a:p>
          <a:p>
            <a:pPr lvl="1"/>
            <a:r>
              <a:rPr lang="nl-NL" dirty="0"/>
              <a:t>Distikstofoxide</a:t>
            </a:r>
          </a:p>
          <a:p>
            <a:endParaRPr lang="en-NL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1CAA47E-D385-65CF-179D-B7747DD4A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983" y="2893129"/>
            <a:ext cx="7079529" cy="337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13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855F-D120-0A39-957D-46C2F672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>
                <a:solidFill>
                  <a:schemeClr val="tx1"/>
                </a:solidFill>
              </a:rPr>
              <a:t>Introductie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7253-FAD9-F0E9-D620-FE09604D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Analyses van lange termijn effecten van beleid bij melkveehouders</a:t>
            </a:r>
          </a:p>
          <a:p>
            <a:r>
              <a:rPr lang="nl-NL" dirty="0" err="1"/>
              <a:t>Markov</a:t>
            </a:r>
            <a:r>
              <a:rPr lang="nl-NL" dirty="0"/>
              <a:t> Chain Monte Carlo voor simulaties</a:t>
            </a:r>
          </a:p>
          <a:p>
            <a:r>
              <a:rPr lang="nl-NL" dirty="0"/>
              <a:t>RPO Calculator</a:t>
            </a:r>
          </a:p>
          <a:p>
            <a:r>
              <a:rPr lang="nl-NL" dirty="0"/>
              <a:t>Eerdere pogingen om dit soort simulaties te doen</a:t>
            </a:r>
          </a:p>
        </p:txBody>
      </p:sp>
      <p:pic>
        <p:nvPicPr>
          <p:cNvPr id="4" name="Picture 4" descr="A black background with arrows and letters&#10;&#10;Description automatically generated">
            <a:extLst>
              <a:ext uri="{FF2B5EF4-FFF2-40B4-BE49-F238E27FC236}">
                <a16:creationId xmlns:a16="http://schemas.microsoft.com/office/drawing/2014/main" id="{EBB5BBDC-B100-A8E0-9232-AB0EC751F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299" y="2733782"/>
            <a:ext cx="2743200" cy="2743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41A2DDD-9244-1C1A-664D-7EA8FE9BF966}"/>
              </a:ext>
            </a:extLst>
          </p:cNvPr>
          <p:cNvSpPr/>
          <p:nvPr/>
        </p:nvSpPr>
        <p:spPr>
          <a:xfrm>
            <a:off x="1438382" y="5051461"/>
            <a:ext cx="1335640" cy="7619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B27270-853C-BFB5-230A-4230ABF04471}"/>
              </a:ext>
            </a:extLst>
          </p:cNvPr>
          <p:cNvSpPr/>
          <p:nvPr/>
        </p:nvSpPr>
        <p:spPr>
          <a:xfrm>
            <a:off x="4066853" y="5051460"/>
            <a:ext cx="1335640" cy="7619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Simulation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C3D783-364B-3CA5-164C-EFD1A614C94A}"/>
              </a:ext>
            </a:extLst>
          </p:cNvPr>
          <p:cNvSpPr/>
          <p:nvPr/>
        </p:nvSpPr>
        <p:spPr>
          <a:xfrm>
            <a:off x="2731213" y="3972674"/>
            <a:ext cx="1335640" cy="7619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Problem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E07840C-DCBF-750E-6EAE-850A4432E7CA}"/>
              </a:ext>
            </a:extLst>
          </p:cNvPr>
          <p:cNvCxnSpPr/>
          <p:nvPr/>
        </p:nvCxnSpPr>
        <p:spPr>
          <a:xfrm flipH="1">
            <a:off x="2126750" y="4718405"/>
            <a:ext cx="1260298" cy="297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88F601-FDB1-FE0D-8312-F40A1560A906}"/>
              </a:ext>
            </a:extLst>
          </p:cNvPr>
          <p:cNvCxnSpPr>
            <a:cxnSpLocks/>
          </p:cNvCxnSpPr>
          <p:nvPr/>
        </p:nvCxnSpPr>
        <p:spPr>
          <a:xfrm>
            <a:off x="3404170" y="4718405"/>
            <a:ext cx="1325365" cy="297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3638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855F-D120-0A39-957D-46C2F672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>
                <a:solidFill>
                  <a:schemeClr val="tx1"/>
                </a:solidFill>
              </a:rPr>
              <a:t>Introductie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7253-FAD9-F0E9-D620-FE09604D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L"/>
              <a:t>Het </a:t>
            </a:r>
            <a:r>
              <a:rPr lang="en-NL" err="1"/>
              <a:t>doel</a:t>
            </a:r>
            <a:r>
              <a:rPr lang="en-NL"/>
              <a:t> van </a:t>
            </a:r>
            <a:r>
              <a:rPr lang="en-NL" err="1"/>
              <a:t>dit</a:t>
            </a:r>
            <a:r>
              <a:rPr lang="en-NL"/>
              <a:t> project was om </a:t>
            </a:r>
            <a:r>
              <a:rPr lang="en-NL" err="1"/>
              <a:t>een</a:t>
            </a:r>
            <a:r>
              <a:rPr lang="en-NL"/>
              <a:t> </a:t>
            </a:r>
            <a:r>
              <a:rPr lang="en-NL" err="1"/>
              <a:t>digitale</a:t>
            </a:r>
            <a:r>
              <a:rPr lang="en-NL"/>
              <a:t> </a:t>
            </a:r>
            <a:r>
              <a:rPr lang="en-NL" err="1"/>
              <a:t>representatie</a:t>
            </a:r>
            <a:r>
              <a:rPr lang="en-NL"/>
              <a:t> </a:t>
            </a:r>
            <a:r>
              <a:rPr lang="en-NL" err="1"/>
              <a:t>te</a:t>
            </a:r>
            <a:r>
              <a:rPr lang="en-NL"/>
              <a:t> </a:t>
            </a:r>
            <a:r>
              <a:rPr lang="en-NL" err="1"/>
              <a:t>maken</a:t>
            </a:r>
            <a:r>
              <a:rPr lang="en-NL"/>
              <a:t> van </a:t>
            </a:r>
            <a:r>
              <a:rPr lang="en-NL" err="1"/>
              <a:t>een</a:t>
            </a:r>
            <a:r>
              <a:rPr lang="en-NL"/>
              <a:t> </a:t>
            </a:r>
            <a:r>
              <a:rPr lang="en-NL" err="1"/>
              <a:t>melk</a:t>
            </a:r>
            <a:r>
              <a:rPr lang="en-NL"/>
              <a:t> </a:t>
            </a:r>
            <a:r>
              <a:rPr lang="en-NL" err="1"/>
              <a:t>koe</a:t>
            </a:r>
            <a:r>
              <a:rPr lang="en-NL"/>
              <a:t>, </a:t>
            </a:r>
            <a:r>
              <a:rPr lang="en-NL" err="1"/>
              <a:t>dat</a:t>
            </a:r>
            <a:r>
              <a:rPr lang="en-NL"/>
              <a:t> </a:t>
            </a:r>
            <a:r>
              <a:rPr lang="en-NL" err="1"/>
              <a:t>gebruikt</a:t>
            </a:r>
            <a:r>
              <a:rPr lang="en-NL"/>
              <a:t> </a:t>
            </a:r>
            <a:r>
              <a:rPr lang="en-NL" err="1"/>
              <a:t>kan</a:t>
            </a:r>
            <a:r>
              <a:rPr lang="en-NL"/>
              <a:t> </a:t>
            </a:r>
            <a:r>
              <a:rPr lang="en-NL" err="1"/>
              <a:t>worden</a:t>
            </a:r>
            <a:r>
              <a:rPr lang="en-NL"/>
              <a:t> om </a:t>
            </a:r>
            <a:r>
              <a:rPr lang="en-NL" err="1"/>
              <a:t>simulaties</a:t>
            </a:r>
            <a:r>
              <a:rPr lang="en-NL"/>
              <a:t> mee </a:t>
            </a:r>
            <a:r>
              <a:rPr lang="en-NL" err="1"/>
              <a:t>te</a:t>
            </a:r>
            <a:r>
              <a:rPr lang="en-NL"/>
              <a:t> </a:t>
            </a:r>
            <a:r>
              <a:rPr lang="en-NL" err="1"/>
              <a:t>doen</a:t>
            </a:r>
            <a:r>
              <a:rPr lang="en-NL"/>
              <a:t>.</a:t>
            </a:r>
          </a:p>
          <a:p>
            <a:r>
              <a:rPr lang="en-NL"/>
              <a:t>Het </a:t>
            </a:r>
            <a:r>
              <a:rPr lang="en-NL" err="1"/>
              <a:t>moet</a:t>
            </a:r>
            <a:r>
              <a:rPr lang="en-NL"/>
              <a:t> </a:t>
            </a:r>
            <a:r>
              <a:rPr lang="en-NL" err="1"/>
              <a:t>makkelijk</a:t>
            </a:r>
            <a:r>
              <a:rPr lang="en-NL"/>
              <a:t> </a:t>
            </a:r>
            <a:r>
              <a:rPr lang="en-NL" err="1"/>
              <a:t>te</a:t>
            </a:r>
            <a:r>
              <a:rPr lang="en-NL"/>
              <a:t> </a:t>
            </a:r>
            <a:r>
              <a:rPr lang="en-NL" err="1"/>
              <a:t>gebruiken</a:t>
            </a:r>
            <a:r>
              <a:rPr lang="en-NL"/>
              <a:t> </a:t>
            </a:r>
            <a:r>
              <a:rPr lang="en-NL" err="1"/>
              <a:t>zijn</a:t>
            </a:r>
            <a:r>
              <a:rPr lang="en-NL"/>
              <a:t>, </a:t>
            </a:r>
            <a:r>
              <a:rPr lang="en-NL" err="1"/>
              <a:t>efficiënt</a:t>
            </a:r>
            <a:r>
              <a:rPr lang="en-NL"/>
              <a:t>, </a:t>
            </a:r>
            <a:r>
              <a:rPr lang="en-NL" err="1"/>
              <a:t>uitbreidbaar</a:t>
            </a:r>
            <a:r>
              <a:rPr lang="en-NL"/>
              <a:t>, </a:t>
            </a:r>
            <a:r>
              <a:rPr lang="en-NL" err="1"/>
              <a:t>schaalbaar</a:t>
            </a:r>
            <a:r>
              <a:rPr lang="en-NL"/>
              <a:t>, </a:t>
            </a:r>
            <a:r>
              <a:rPr lang="en-NL" err="1"/>
              <a:t>en</a:t>
            </a:r>
            <a:r>
              <a:rPr lang="en-NL"/>
              <a:t> </a:t>
            </a:r>
            <a:r>
              <a:rPr lang="en-NL" err="1"/>
              <a:t>makkelijk</a:t>
            </a:r>
            <a:r>
              <a:rPr lang="en-NL"/>
              <a:t> </a:t>
            </a:r>
            <a:r>
              <a:rPr lang="en-NL" err="1"/>
              <a:t>te</a:t>
            </a:r>
            <a:r>
              <a:rPr lang="en-NL"/>
              <a:t> </a:t>
            </a:r>
            <a:r>
              <a:rPr lang="en-NL" err="1"/>
              <a:t>onderhouden</a:t>
            </a:r>
            <a:r>
              <a:rPr lang="en-NL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6146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FCDB-6829-ADC0-F8F0-AFA6B45A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>
                <a:solidFill>
                  <a:schemeClr val="tx1"/>
                </a:solidFill>
                <a:cs typeface="Calibri Light"/>
              </a:rPr>
              <a:t>De cow-builder package</a:t>
            </a:r>
            <a:endParaRPr lang="en-NL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0524E-BBA6-DDA4-71B1-02D7CB606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L"/>
              <a:t>Discrete-time </a:t>
            </a:r>
            <a:r>
              <a:rPr lang="en-NL" err="1"/>
              <a:t>markov</a:t>
            </a:r>
            <a:r>
              <a:rPr lang="en-NL"/>
              <a:t> chain</a:t>
            </a:r>
          </a:p>
          <a:p>
            <a:r>
              <a:rPr lang="en-NL"/>
              <a:t>States </a:t>
            </a:r>
          </a:p>
          <a:p>
            <a:pPr lvl="1"/>
            <a:r>
              <a:rPr lang="en-NL"/>
              <a:t>Life state</a:t>
            </a:r>
          </a:p>
          <a:p>
            <a:pPr lvl="2"/>
            <a:r>
              <a:rPr lang="en-NL"/>
              <a:t>Open, Pregnant, </a:t>
            </a:r>
            <a:r>
              <a:rPr lang="en-NL" err="1"/>
              <a:t>DoNotBreed</a:t>
            </a:r>
            <a:r>
              <a:rPr lang="en-NL"/>
              <a:t>, Exit</a:t>
            </a:r>
          </a:p>
          <a:p>
            <a:pPr lvl="1"/>
            <a:r>
              <a:rPr lang="en-NL"/>
              <a:t>Days in milk</a:t>
            </a:r>
          </a:p>
          <a:p>
            <a:pPr lvl="1"/>
            <a:r>
              <a:rPr lang="en-NL"/>
              <a:t>Lactation number</a:t>
            </a:r>
          </a:p>
          <a:p>
            <a:pPr lvl="1"/>
            <a:r>
              <a:rPr lang="en-NL"/>
              <a:t>Days pregnant</a:t>
            </a:r>
          </a:p>
          <a:p>
            <a:pPr lvl="1"/>
            <a:r>
              <a:rPr lang="en-NL"/>
              <a:t>Milk production</a:t>
            </a:r>
          </a:p>
        </p:txBody>
      </p:sp>
    </p:spTree>
    <p:extLst>
      <p:ext uri="{BB962C8B-B14F-4D97-AF65-F5344CB8AC3E}">
        <p14:creationId xmlns:p14="http://schemas.microsoft.com/office/powerpoint/2010/main" val="3594341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DDBD5AD-9913-AF3A-CB6C-1CA462C98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69" y="165455"/>
            <a:ext cx="7322974" cy="644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0959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77E2060E258E4B847BD1FDF68CB2C1" ma:contentTypeVersion="13" ma:contentTypeDescription="Een nieuw document maken." ma:contentTypeScope="" ma:versionID="5d29cf8509c01b0914d9a155acaf605b">
  <xsd:schema xmlns:xsd="http://www.w3.org/2001/XMLSchema" xmlns:xs="http://www.w3.org/2001/XMLSchema" xmlns:p="http://schemas.microsoft.com/office/2006/metadata/properties" xmlns:ns3="2ed62a8d-5e30-4685-9eec-65eeb067e081" xmlns:ns4="983a0a0b-a728-4435-8e7d-cfab85160304" targetNamespace="http://schemas.microsoft.com/office/2006/metadata/properties" ma:root="true" ma:fieldsID="e94f7c3f1f78da1ad31772455f7d9182" ns3:_="" ns4:_="">
    <xsd:import namespace="2ed62a8d-5e30-4685-9eec-65eeb067e081"/>
    <xsd:import namespace="983a0a0b-a728-4435-8e7d-cfab8516030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d62a8d-5e30-4685-9eec-65eeb067e0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3a0a0b-a728-4435-8e7d-cfab8516030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ed62a8d-5e30-4685-9eec-65eeb067e081" xsi:nil="true"/>
  </documentManagement>
</p:properties>
</file>

<file path=customXml/itemProps1.xml><?xml version="1.0" encoding="utf-8"?>
<ds:datastoreItem xmlns:ds="http://schemas.openxmlformats.org/officeDocument/2006/customXml" ds:itemID="{B6624C5C-2F1A-4EB8-B16E-336101C4EC33}">
  <ds:schemaRefs>
    <ds:schemaRef ds:uri="2ed62a8d-5e30-4685-9eec-65eeb067e081"/>
    <ds:schemaRef ds:uri="983a0a0b-a728-4435-8e7d-cfab8516030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5F4AFCB-1367-46F8-AC0E-34CE1ECA21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2CB83B-140A-4304-B127-BF8EE4E2E4E2}">
  <ds:schemaRefs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983a0a0b-a728-4435-8e7d-cfab85160304"/>
    <ds:schemaRef ds:uri="http://schemas.microsoft.com/office/2006/metadata/properties"/>
    <ds:schemaRef ds:uri="2ed62a8d-5e30-4685-9eec-65eeb067e081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</TotalTime>
  <Words>258</Words>
  <Application>Microsoft Office PowerPoint</Application>
  <PresentationFormat>Widescreen</PresentationFormat>
  <Paragraphs>60</Paragraphs>
  <Slides>22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Trebuchet MS</vt:lpstr>
      <vt:lpstr>Wingdings 3</vt:lpstr>
      <vt:lpstr>Facet</vt:lpstr>
      <vt:lpstr>The Development of Digital Twins for Cows and Dairy Farms in the Netherlands</vt:lpstr>
      <vt:lpstr>Introductie</vt:lpstr>
      <vt:lpstr>Introductie</vt:lpstr>
      <vt:lpstr>introductie</vt:lpstr>
      <vt:lpstr>Introductie</vt:lpstr>
      <vt:lpstr>Introductie</vt:lpstr>
      <vt:lpstr>Introductie</vt:lpstr>
      <vt:lpstr>De cow-builder package</vt:lpstr>
      <vt:lpstr>PowerPoint Presentation</vt:lpstr>
      <vt:lpstr>PowerPoint Presentation</vt:lpstr>
      <vt:lpstr>De cow-builder package</vt:lpstr>
      <vt:lpstr>Biologische resultaten</vt:lpstr>
      <vt:lpstr>PowerPoint Presentation</vt:lpstr>
      <vt:lpstr>PowerPoint Presentation</vt:lpstr>
      <vt:lpstr>Computationele resultaten</vt:lpstr>
      <vt:lpstr>Resultaten</vt:lpstr>
      <vt:lpstr>Resultaten</vt:lpstr>
      <vt:lpstr>Resultaten</vt:lpstr>
      <vt:lpstr>Discussie en conclusie</vt:lpstr>
      <vt:lpstr>Vragen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Development of Digital Twins for Cows and Dairy Farms in the Netherlands</dc:title>
  <dc:creator>Gabe van den Hoeven (student)</dc:creator>
  <cp:lastModifiedBy>Hostens, M.M. (Miel)</cp:lastModifiedBy>
  <cp:revision>58</cp:revision>
  <dcterms:created xsi:type="dcterms:W3CDTF">2023-07-19T13:10:26Z</dcterms:created>
  <dcterms:modified xsi:type="dcterms:W3CDTF">2023-09-11T15:50:16Z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0x0101003777E2060E258E4B847BD1FDF68CB2C1</vt:lpwstr>
  </property>
</Properties>
</file>